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8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5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4931C0-1F48-4761-ACAF-3426A426A91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17A9D2-ADB6-4E41-8324-9D72AC32AD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4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elvindsm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1" y="5105400"/>
            <a:ext cx="4190999" cy="1066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KELVIN</a:t>
            </a:r>
          </a:p>
          <a:p>
            <a:pPr algn="ctr"/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kelvindsmn@gmail.com</a:t>
            </a:r>
            <a:endParaRPr lang="en-US" b="1" dirty="0" smtClean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11086954" cy="452777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193801" y="3423981"/>
            <a:ext cx="9144000" cy="79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LEARN PROGRAMMING WITH</a:t>
            </a:r>
          </a:p>
        </p:txBody>
      </p:sp>
    </p:spTree>
    <p:extLst>
      <p:ext uri="{BB962C8B-B14F-4D97-AF65-F5344CB8AC3E}">
        <p14:creationId xmlns:p14="http://schemas.microsoft.com/office/powerpoint/2010/main" val="28755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EXERCISE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0752" b="60913"/>
          <a:stretch/>
        </p:blipFill>
        <p:spPr>
          <a:xfrm>
            <a:off x="2194559" y="1845734"/>
            <a:ext cx="7666893" cy="42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MATERIAL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In this course we will learn about the following concepts :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Iteration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Nested Iteration</a:t>
            </a:r>
            <a:endParaRPr lang="en-US" altLang="en-US" dirty="0" smtClean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0183"/>
            <a:ext cx="10058400" cy="6012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DEFINITE VS INDEFINITE LOOP</a:t>
            </a:r>
            <a:endParaRPr lang="en-US" sz="3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589" r="80844" b="67120"/>
          <a:stretch/>
        </p:blipFill>
        <p:spPr>
          <a:xfrm>
            <a:off x="1097280" y="1780776"/>
            <a:ext cx="3990976" cy="2610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33252" y="5007713"/>
            <a:ext cx="3922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Indefinite means we can’t determine or predict how many iteration will be performed, it all depends on the process or the input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5069662"/>
            <a:ext cx="4253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Definite means we can determine or predict how many iteration will be performed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1591" y="1246460"/>
            <a:ext cx="1545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21911" y="1235758"/>
            <a:ext cx="183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INDEFINITE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30" t="10326" r="58352" b="68025"/>
          <a:stretch/>
        </p:blipFill>
        <p:spPr>
          <a:xfrm>
            <a:off x="6150334" y="2087219"/>
            <a:ext cx="5630932" cy="15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INDEFINITE EXAMPLE</a:t>
            </a:r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230" y="1866900"/>
            <a:ext cx="4762500" cy="42672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# Add On Negatives</a:t>
            </a:r>
          </a:p>
          <a:p>
            <a:r>
              <a:rPr lang="en-US" sz="1400" dirty="0">
                <a:latin typeface="Gill Sans MT" panose="020B0502020104020203" pitchFamily="34" charset="0"/>
              </a:rPr>
              <a:t>sum 	  </a:t>
            </a:r>
            <a:r>
              <a:rPr lang="en-US" sz="1400" b="1" dirty="0">
                <a:latin typeface="Gill Sans MT" panose="020B0502020104020203" pitchFamily="34" charset="0"/>
              </a:rPr>
              <a:t>=</a:t>
            </a:r>
            <a:r>
              <a:rPr lang="en-US" sz="1400" dirty="0">
                <a:latin typeface="Gill Sans MT" panose="020B0502020104020203" pitchFamily="34" charset="0"/>
              </a:rPr>
              <a:t> 0</a:t>
            </a:r>
          </a:p>
          <a:p>
            <a:r>
              <a:rPr lang="en-US" sz="1400" dirty="0">
                <a:latin typeface="Gill Sans MT" panose="020B0502020104020203" pitchFamily="34" charset="0"/>
              </a:rPr>
              <a:t>negatives </a:t>
            </a:r>
            <a:r>
              <a:rPr lang="en-US" sz="1400" b="1" dirty="0">
                <a:latin typeface="Gill Sans MT" panose="020B0502020104020203" pitchFamily="34" charset="0"/>
              </a:rPr>
              <a:t>=</a:t>
            </a:r>
            <a:r>
              <a:rPr lang="en-US" sz="1400" dirty="0">
                <a:latin typeface="Gill Sans MT" panose="020B0502020104020203" pitchFamily="34" charset="0"/>
              </a:rPr>
              <a:t> </a:t>
            </a:r>
            <a:r>
              <a:rPr lang="en-US" sz="1400" b="1" dirty="0" smtClean="0">
                <a:latin typeface="Gill Sans MT" panose="020B0502020104020203" pitchFamily="34" charset="0"/>
              </a:rPr>
              <a:t>False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b="1" dirty="0">
                <a:latin typeface="Gill Sans MT" panose="020B0502020104020203" pitchFamily="34" charset="0"/>
              </a:rPr>
              <a:t>while</a:t>
            </a:r>
            <a:r>
              <a:rPr lang="en-US" sz="1400" dirty="0">
                <a:latin typeface="Gill Sans MT" panose="020B0502020104020203" pitchFamily="34" charset="0"/>
              </a:rPr>
              <a:t> negatives </a:t>
            </a:r>
            <a:r>
              <a:rPr lang="en-US" sz="1400" b="1" dirty="0">
                <a:latin typeface="Gill Sans MT" panose="020B0502020104020203" pitchFamily="34" charset="0"/>
              </a:rPr>
              <a:t>!=</a:t>
            </a:r>
            <a:r>
              <a:rPr lang="en-US" sz="1400" dirty="0">
                <a:latin typeface="Gill Sans MT" panose="020B0502020104020203" pitchFamily="34" charset="0"/>
              </a:rPr>
              <a:t> </a:t>
            </a:r>
            <a:r>
              <a:rPr lang="en-US" sz="1400" b="1" dirty="0">
                <a:latin typeface="Gill Sans MT" panose="020B0502020104020203" pitchFamily="34" charset="0"/>
              </a:rPr>
              <a:t>True: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dirty="0">
                <a:latin typeface="Gill Sans MT" panose="020B0502020104020203" pitchFamily="34" charset="0"/>
              </a:rPr>
              <a:t>	entry </a:t>
            </a:r>
            <a:r>
              <a:rPr lang="en-US" sz="1400" b="1" dirty="0">
                <a:latin typeface="Gill Sans MT" panose="020B0502020104020203" pitchFamily="34" charset="0"/>
              </a:rPr>
              <a:t>=</a:t>
            </a:r>
            <a:r>
              <a:rPr lang="en-US" sz="1400" dirty="0">
                <a:latin typeface="Gill Sans MT" panose="020B0502020104020203" pitchFamily="34" charset="0"/>
              </a:rPr>
              <a:t> </a:t>
            </a:r>
            <a:r>
              <a:rPr lang="en-US" sz="1400" dirty="0" err="1">
                <a:latin typeface="Gill Sans MT" panose="020B0502020104020203" pitchFamily="34" charset="0"/>
              </a:rPr>
              <a:t>int</a:t>
            </a:r>
            <a:r>
              <a:rPr lang="en-US" sz="1400" b="1" dirty="0">
                <a:latin typeface="Gill Sans MT" panose="020B0502020104020203" pitchFamily="34" charset="0"/>
              </a:rPr>
              <a:t>(</a:t>
            </a:r>
            <a:r>
              <a:rPr lang="en-US" sz="1400" dirty="0" err="1">
                <a:latin typeface="Gill Sans MT" panose="020B0502020104020203" pitchFamily="34" charset="0"/>
              </a:rPr>
              <a:t>raw_input</a:t>
            </a:r>
            <a:r>
              <a:rPr lang="en-US" sz="1400" b="1" dirty="0">
                <a:latin typeface="Gill Sans MT" panose="020B0502020104020203" pitchFamily="34" charset="0"/>
              </a:rPr>
              <a:t>(</a:t>
            </a:r>
            <a:r>
              <a:rPr lang="en-US" sz="1400" dirty="0">
                <a:latin typeface="Gill Sans MT" panose="020B0502020104020203" pitchFamily="34" charset="0"/>
              </a:rPr>
              <a:t>'Please enter a </a:t>
            </a:r>
            <a:r>
              <a:rPr lang="en-US" sz="1400" dirty="0" smtClean="0">
                <a:latin typeface="Gill Sans MT" panose="020B0502020104020203" pitchFamily="34" charset="0"/>
              </a:rPr>
              <a:t>number : '</a:t>
            </a:r>
            <a:r>
              <a:rPr lang="en-US" sz="1400" b="1" dirty="0" smtClean="0">
                <a:latin typeface="Gill Sans MT" panose="020B0502020104020203" pitchFamily="34" charset="0"/>
              </a:rPr>
              <a:t>))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dirty="0">
                <a:latin typeface="Gill Sans MT" panose="020B0502020104020203" pitchFamily="34" charset="0"/>
              </a:rPr>
              <a:t>	</a:t>
            </a:r>
            <a:r>
              <a:rPr lang="en-US" sz="1400" b="1" dirty="0">
                <a:latin typeface="Gill Sans MT" panose="020B0502020104020203" pitchFamily="34" charset="0"/>
              </a:rPr>
              <a:t>if</a:t>
            </a:r>
            <a:r>
              <a:rPr lang="en-US" sz="1400" dirty="0">
                <a:latin typeface="Gill Sans MT" panose="020B0502020104020203" pitchFamily="34" charset="0"/>
              </a:rPr>
              <a:t> entry </a:t>
            </a:r>
            <a:r>
              <a:rPr lang="en-US" sz="1400" b="1" dirty="0">
                <a:latin typeface="Gill Sans MT" panose="020B0502020104020203" pitchFamily="34" charset="0"/>
              </a:rPr>
              <a:t>&gt;=</a:t>
            </a:r>
            <a:r>
              <a:rPr lang="en-US" sz="1400" dirty="0">
                <a:latin typeface="Gill Sans MT" panose="020B0502020104020203" pitchFamily="34" charset="0"/>
              </a:rPr>
              <a:t> 0</a:t>
            </a:r>
            <a:r>
              <a:rPr lang="en-US" sz="1400" b="1" dirty="0">
                <a:latin typeface="Gill Sans MT" panose="020B0502020104020203" pitchFamily="34" charset="0"/>
              </a:rPr>
              <a:t>: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dirty="0">
                <a:latin typeface="Gill Sans MT" panose="020B0502020104020203" pitchFamily="34" charset="0"/>
              </a:rPr>
              <a:t>		sum </a:t>
            </a:r>
            <a:r>
              <a:rPr lang="en-US" sz="1400" b="1" dirty="0">
                <a:latin typeface="Gill Sans MT" panose="020B0502020104020203" pitchFamily="34" charset="0"/>
              </a:rPr>
              <a:t>+=</a:t>
            </a:r>
            <a:r>
              <a:rPr lang="en-US" sz="1400" dirty="0">
                <a:latin typeface="Gill Sans MT" panose="020B0502020104020203" pitchFamily="34" charset="0"/>
              </a:rPr>
              <a:t> entry</a:t>
            </a:r>
          </a:p>
          <a:p>
            <a:r>
              <a:rPr lang="en-US" sz="1400" dirty="0">
                <a:latin typeface="Gill Sans MT" panose="020B0502020104020203" pitchFamily="34" charset="0"/>
              </a:rPr>
              <a:t>	</a:t>
            </a:r>
            <a:r>
              <a:rPr lang="en-US" sz="1400" b="1" dirty="0">
                <a:latin typeface="Gill Sans MT" panose="020B0502020104020203" pitchFamily="34" charset="0"/>
              </a:rPr>
              <a:t>else: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dirty="0">
                <a:latin typeface="Gill Sans MT" panose="020B0502020104020203" pitchFamily="34" charset="0"/>
              </a:rPr>
              <a:t>		negatives </a:t>
            </a:r>
            <a:r>
              <a:rPr lang="en-US" sz="1400" b="1" dirty="0">
                <a:latin typeface="Gill Sans MT" panose="020B0502020104020203" pitchFamily="34" charset="0"/>
              </a:rPr>
              <a:t>=</a:t>
            </a:r>
            <a:r>
              <a:rPr lang="en-US" sz="1400" dirty="0">
                <a:latin typeface="Gill Sans MT" panose="020B0502020104020203" pitchFamily="34" charset="0"/>
              </a:rPr>
              <a:t> </a:t>
            </a:r>
            <a:r>
              <a:rPr lang="en-US" sz="1400" b="1" dirty="0">
                <a:latin typeface="Gill Sans MT" panose="020B0502020104020203" pitchFamily="34" charset="0"/>
              </a:rPr>
              <a:t>True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dirty="0">
                <a:latin typeface="Gill Sans MT" panose="020B0502020104020203" pitchFamily="34" charset="0"/>
              </a:rPr>
              <a:t>#end </a:t>
            </a:r>
            <a:r>
              <a:rPr lang="en-US" sz="1400" dirty="0" smtClean="0">
                <a:latin typeface="Gill Sans MT" panose="020B0502020104020203" pitchFamily="34" charset="0"/>
              </a:rPr>
              <a:t>while</a:t>
            </a:r>
            <a:endParaRPr lang="en-US" sz="1400" dirty="0">
              <a:latin typeface="Gill Sans MT" panose="020B0502020104020203" pitchFamily="34" charset="0"/>
            </a:endParaRPr>
          </a:p>
          <a:p>
            <a:r>
              <a:rPr lang="en-US" sz="1400" b="1" dirty="0">
                <a:latin typeface="Gill Sans MT" panose="020B0502020104020203" pitchFamily="34" charset="0"/>
              </a:rPr>
              <a:t>print</a:t>
            </a:r>
            <a:r>
              <a:rPr lang="en-US" sz="1400" dirty="0">
                <a:latin typeface="Gill Sans MT" panose="020B0502020104020203" pitchFamily="34" charset="0"/>
              </a:rPr>
              <a:t> sum</a:t>
            </a:r>
            <a:endParaRPr lang="en-US" sz="2400" dirty="0">
              <a:latin typeface="Gill Sans MT" panose="020B050202010402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FOR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0"/>
              </a:rPr>
              <a:t>for n in range(1, 11): </a:t>
            </a:r>
            <a:endParaRPr lang="en-US" sz="3600" dirty="0" smtClean="0">
              <a:latin typeface="Gill Sans MT" panose="020B0502020104020203" pitchFamily="34" charset="0"/>
            </a:endParaRPr>
          </a:p>
          <a:p>
            <a:pPr marL="201168" lvl="1" indent="0" algn="ctr">
              <a:buNone/>
            </a:pPr>
            <a:r>
              <a:rPr lang="en-US" sz="3200" dirty="0" smtClean="0">
                <a:latin typeface="Gill Sans MT" panose="020B0502020104020203" pitchFamily="34" charset="0"/>
              </a:rPr>
              <a:t>print(n</a:t>
            </a:r>
            <a:r>
              <a:rPr lang="en-US" sz="3200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3989" y="3565026"/>
            <a:ext cx="4098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ill Sans MT" panose="020B0502020104020203" pitchFamily="34" charset="0"/>
              </a:rPr>
              <a:t>range( begin, end, step )</a:t>
            </a:r>
            <a:endParaRPr lang="en-US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For Usage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from</a:t>
            </a:r>
            <a:r>
              <a:rPr lang="en-US" dirty="0"/>
              <a:t> __future__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 smtClean="0"/>
              <a:t>print_function</a:t>
            </a:r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en-US" b="1" dirty="0"/>
              <a:t>in</a:t>
            </a:r>
            <a:r>
              <a:rPr lang="en-US" dirty="0"/>
              <a:t> range</a:t>
            </a:r>
            <a:r>
              <a:rPr lang="en-US" b="1" dirty="0"/>
              <a:t>(</a:t>
            </a:r>
            <a:r>
              <a:rPr lang="en-US" dirty="0"/>
              <a:t>21</a:t>
            </a:r>
            <a:r>
              <a:rPr lang="en-US" b="1" dirty="0"/>
              <a:t>,</a:t>
            </a:r>
            <a:r>
              <a:rPr lang="en-US" dirty="0"/>
              <a:t> 0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3</a:t>
            </a:r>
            <a:r>
              <a:rPr lang="en-US" b="1" dirty="0"/>
              <a:t>):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	</a:t>
            </a:r>
            <a:r>
              <a:rPr lang="en-US" b="1" dirty="0"/>
              <a:t>print(</a:t>
            </a:r>
            <a:r>
              <a:rPr lang="en-US" dirty="0"/>
              <a:t>n </a:t>
            </a:r>
            <a:r>
              <a:rPr lang="en-US" b="1" dirty="0"/>
              <a:t>,</a:t>
            </a:r>
            <a:r>
              <a:rPr lang="en-US" dirty="0"/>
              <a:t> ''</a:t>
            </a:r>
            <a:r>
              <a:rPr lang="en-US" b="1" dirty="0"/>
              <a:t>,</a:t>
            </a:r>
            <a:r>
              <a:rPr lang="en-US" dirty="0"/>
              <a:t> end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smtClean="0"/>
              <a:t>''</a:t>
            </a:r>
            <a:r>
              <a:rPr lang="en-US" b="1" dirty="0" smtClean="0"/>
              <a:t>)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21 18 15 12 9 6 3</a:t>
            </a:r>
          </a:p>
        </p:txBody>
      </p:sp>
    </p:spTree>
    <p:extLst>
      <p:ext uri="{BB962C8B-B14F-4D97-AF65-F5344CB8AC3E}">
        <p14:creationId xmlns:p14="http://schemas.microsoft.com/office/powerpoint/2010/main" val="34640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NESTED LOOP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8013" y="1917700"/>
            <a:ext cx="6477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For </a:t>
            </a:r>
            <a:r>
              <a:rPr lang="en-US" sz="4000" i="1" dirty="0" smtClean="0"/>
              <a:t>x  in</a:t>
            </a:r>
            <a:r>
              <a:rPr lang="en-US" sz="4000" dirty="0" smtClean="0"/>
              <a:t> </a:t>
            </a:r>
            <a:r>
              <a:rPr lang="en-US" sz="4000" i="1" dirty="0" smtClean="0"/>
              <a:t>range:</a:t>
            </a:r>
            <a:endParaRPr lang="en-US" sz="4000" i="1" dirty="0"/>
          </a:p>
          <a:p>
            <a:pPr marL="0" indent="0" algn="ctr">
              <a:buNone/>
            </a:pPr>
            <a:r>
              <a:rPr lang="en-US" sz="4000" i="1" dirty="0">
                <a:solidFill>
                  <a:schemeClr val="accent1"/>
                </a:solidFill>
              </a:rPr>
              <a:t>             </a:t>
            </a:r>
            <a:r>
              <a:rPr lang="en-US" sz="4000" dirty="0" smtClean="0">
                <a:solidFill>
                  <a:schemeClr val="accent1"/>
                </a:solidFill>
              </a:rPr>
              <a:t>for </a:t>
            </a:r>
            <a:r>
              <a:rPr lang="en-US" sz="4000" i="1" dirty="0" smtClean="0"/>
              <a:t>y in </a:t>
            </a:r>
            <a:r>
              <a:rPr lang="en-US" sz="4000" i="1" dirty="0" smtClean="0"/>
              <a:t>range:</a:t>
            </a:r>
            <a:endParaRPr lang="en-US" sz="4000" i="1" dirty="0"/>
          </a:p>
          <a:p>
            <a:pPr marL="0" indent="0" algn="ctr">
              <a:buNone/>
            </a:pPr>
            <a:r>
              <a:rPr lang="en-US" sz="4000" i="1" dirty="0"/>
              <a:t>	</a:t>
            </a:r>
            <a:r>
              <a:rPr lang="en-US" sz="4000" i="1" dirty="0" smtClean="0"/>
              <a:t>block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934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NESTED LOOP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46" y="1845734"/>
            <a:ext cx="7398067" cy="41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from</a:t>
            </a:r>
            <a:r>
              <a:rPr lang="en-US" dirty="0"/>
              <a:t> __future__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print_function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</a:t>
            </a:r>
            <a:r>
              <a:rPr lang="en-US" b="1" dirty="0"/>
              <a:t>(</a:t>
            </a:r>
            <a:r>
              <a:rPr lang="en-US" dirty="0"/>
              <a:t>1</a:t>
            </a:r>
            <a:r>
              <a:rPr lang="en-US" b="1" dirty="0"/>
              <a:t>,</a:t>
            </a:r>
            <a:r>
              <a:rPr lang="en-US" dirty="0"/>
              <a:t>10</a:t>
            </a:r>
            <a:r>
              <a:rPr lang="en-US" b="1" dirty="0"/>
              <a:t>):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range</a:t>
            </a:r>
            <a:r>
              <a:rPr lang="en-US" b="1" dirty="0"/>
              <a:t>(</a:t>
            </a:r>
            <a:r>
              <a:rPr lang="en-US" dirty="0"/>
              <a:t>1</a:t>
            </a:r>
            <a:r>
              <a:rPr lang="en-US" b="1" dirty="0"/>
              <a:t>,</a:t>
            </a:r>
            <a:r>
              <a:rPr lang="en-US" dirty="0"/>
              <a:t> i</a:t>
            </a:r>
            <a:r>
              <a:rPr lang="en-US" b="1" dirty="0"/>
              <a:t>+</a:t>
            </a:r>
            <a:r>
              <a:rPr lang="en-US" dirty="0"/>
              <a:t>1</a:t>
            </a:r>
            <a:r>
              <a:rPr lang="en-US" b="1" dirty="0"/>
              <a:t>):</a:t>
            </a:r>
            <a:endParaRPr lang="en-US" dirty="0"/>
          </a:p>
          <a:p>
            <a:pPr algn="ctr"/>
            <a:r>
              <a:rPr lang="en-US" dirty="0"/>
              <a:t>		</a:t>
            </a:r>
            <a:r>
              <a:rPr lang="en-US" b="1" dirty="0"/>
              <a:t>print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"*" </a:t>
            </a:r>
            <a:r>
              <a:rPr lang="en-US" b="1" dirty="0"/>
              <a:t>,</a:t>
            </a:r>
            <a:r>
              <a:rPr lang="en-US" dirty="0"/>
              <a:t> end</a:t>
            </a:r>
            <a:r>
              <a:rPr lang="en-US" b="1" dirty="0"/>
              <a:t>=</a:t>
            </a:r>
            <a:r>
              <a:rPr lang="en-US" dirty="0"/>
              <a:t>" "</a:t>
            </a:r>
            <a:r>
              <a:rPr lang="en-US" b="1" dirty="0"/>
              <a:t>)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b="1" dirty="0"/>
              <a:t>print()</a:t>
            </a:r>
            <a:r>
              <a:rPr lang="en-US" dirty="0"/>
              <a:t>		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135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Lato</vt:lpstr>
      <vt:lpstr>Wingdings</vt:lpstr>
      <vt:lpstr>Retrospect</vt:lpstr>
      <vt:lpstr>PowerPoint Presentation</vt:lpstr>
      <vt:lpstr>MATERIAL</vt:lpstr>
      <vt:lpstr>DEFINITE VS INDEFINITE LOOP</vt:lpstr>
      <vt:lpstr>INDEFINITE EXAMPLE</vt:lpstr>
      <vt:lpstr>FOR</vt:lpstr>
      <vt:lpstr>For Usage</vt:lpstr>
      <vt:lpstr>NESTED LOOP</vt:lpstr>
      <vt:lpstr>NESTED LOOP</vt:lpstr>
      <vt:lpstr>NESTED LOOP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Desman</dc:creator>
  <cp:lastModifiedBy>Kelvin Desman</cp:lastModifiedBy>
  <cp:revision>8</cp:revision>
  <dcterms:created xsi:type="dcterms:W3CDTF">2017-10-31T02:36:25Z</dcterms:created>
  <dcterms:modified xsi:type="dcterms:W3CDTF">2017-10-31T07:37:22Z</dcterms:modified>
</cp:coreProperties>
</file>