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9" r:id="rId5"/>
    <p:sldId id="275" r:id="rId6"/>
    <p:sldId id="274" r:id="rId7"/>
    <p:sldId id="273" r:id="rId8"/>
    <p:sldId id="260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0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92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570B436B-6B10-4FB5-AFFA-57FD450051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6080255-0547-4A23-BB27-03461E02DD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elvindsm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1" y="5105400"/>
            <a:ext cx="4190999" cy="1066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KELVIN</a:t>
            </a:r>
          </a:p>
          <a:p>
            <a:pPr algn="ctr"/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kelvindsmn@gmail.com</a:t>
            </a:r>
            <a:endParaRPr lang="en-US" b="1" dirty="0" smtClean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11086954" cy="452777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193801" y="3423981"/>
            <a:ext cx="9144000" cy="79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abriola" panose="04040605051002020D02" pitchFamily="82" charset="0"/>
              </a:rPr>
              <a:t>LEARN PROGRAMMING WITH</a:t>
            </a:r>
          </a:p>
        </p:txBody>
      </p:sp>
    </p:spTree>
    <p:extLst>
      <p:ext uri="{BB962C8B-B14F-4D97-AF65-F5344CB8AC3E}">
        <p14:creationId xmlns:p14="http://schemas.microsoft.com/office/powerpoint/2010/main" val="39116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0" y="442457"/>
            <a:ext cx="10109981" cy="5648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# decrementing k after each loop</a:t>
            </a:r>
          </a:p>
          <a:p>
            <a:pPr marL="0" indent="0">
              <a:buNone/>
            </a:pPr>
            <a:r>
              <a:rPr lang="en-US" dirty="0"/>
              <a:t>	k </a:t>
            </a:r>
            <a:r>
              <a:rPr lang="en-US" b="1" dirty="0"/>
              <a:t>=</a:t>
            </a:r>
            <a:r>
              <a:rPr lang="en-US" dirty="0"/>
              <a:t> k </a:t>
            </a:r>
            <a:r>
              <a:rPr lang="en-US" b="1" dirty="0"/>
              <a:t>-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# inner loop to handle number of columns</a:t>
            </a:r>
          </a:p>
          <a:p>
            <a:pPr marL="0" indent="0">
              <a:buNone/>
            </a:pPr>
            <a:r>
              <a:rPr lang="en-US" dirty="0"/>
              <a:t>	# values changing acc. to outer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range</a:t>
            </a:r>
            <a:r>
              <a:rPr lang="en-US" b="1" dirty="0"/>
              <a:t>(</a:t>
            </a:r>
            <a:r>
              <a:rPr lang="en-US" dirty="0"/>
              <a:t>0</a:t>
            </a:r>
            <a:r>
              <a:rPr lang="en-US" b="1" dirty="0"/>
              <a:t>,</a:t>
            </a:r>
            <a:r>
              <a:rPr lang="en-US" dirty="0"/>
              <a:t> i</a:t>
            </a:r>
            <a:r>
              <a:rPr lang="en-US" b="1" dirty="0"/>
              <a:t>+</a:t>
            </a:r>
            <a:r>
              <a:rPr lang="en-US" dirty="0"/>
              <a:t>1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		# printing stars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print(</a:t>
            </a:r>
            <a:r>
              <a:rPr lang="en-US" dirty="0"/>
              <a:t>"* "</a:t>
            </a:r>
            <a:r>
              <a:rPr lang="en-US" b="1" dirty="0"/>
              <a:t>,</a:t>
            </a:r>
            <a:r>
              <a:rPr lang="en-US" dirty="0"/>
              <a:t> end</a:t>
            </a:r>
            <a:r>
              <a:rPr lang="en-US" b="1" dirty="0"/>
              <a:t>=</a:t>
            </a:r>
            <a:r>
              <a:rPr lang="en-US" dirty="0"/>
              <a:t>""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# ending line after each row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print(</a:t>
            </a:r>
            <a:r>
              <a:rPr lang="en-US" dirty="0"/>
              <a:t>"\r"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2000" y="698500"/>
            <a:ext cx="4419600" cy="481367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MATERIAL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0" y="800100"/>
            <a:ext cx="6248398" cy="5424122"/>
          </a:xfr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In this course we will learn about the following concepts :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Iteration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Nested Iteration</a:t>
            </a:r>
          </a:p>
        </p:txBody>
      </p:sp>
    </p:spTree>
    <p:extLst>
      <p:ext uri="{BB962C8B-B14F-4D97-AF65-F5344CB8AC3E}">
        <p14:creationId xmlns:p14="http://schemas.microsoft.com/office/powerpoint/2010/main" val="38079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0183"/>
            <a:ext cx="10058400" cy="6012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LOOP PATTERN</a:t>
            </a:r>
            <a:endParaRPr lang="en-US" sz="3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70693" b="31613"/>
          <a:stretch/>
        </p:blipFill>
        <p:spPr>
          <a:xfrm>
            <a:off x="177980" y="975458"/>
            <a:ext cx="3813175" cy="50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94" y="175170"/>
            <a:ext cx="9631681" cy="609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print the star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#print break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print the star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#print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957" b="64567"/>
          <a:stretch/>
        </p:blipFill>
        <p:spPr>
          <a:xfrm>
            <a:off x="976323" y="432581"/>
            <a:ext cx="8652375" cy="55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94" y="175170"/>
            <a:ext cx="9631681" cy="609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'Please enter number'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initializing starting number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outer loop to handle number of rows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not re assigning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9" y="470592"/>
            <a:ext cx="10740681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inner loop to handle number of columns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values changing acc. to outer loop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printing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incrementing number at each column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ending line after each row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"\r"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111948" cy="5800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PYRAMID</a:t>
            </a:r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9817"/>
              </p:ext>
            </p:extLst>
          </p:nvPr>
        </p:nvGraphicFramePr>
        <p:xfrm>
          <a:off x="3632200" y="1846101"/>
          <a:ext cx="5008224" cy="3202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6028">
                  <a:extLst>
                    <a:ext uri="{9D8B030D-6E8A-4147-A177-3AD203B41FA5}">
                      <a16:colId xmlns:a16="http://schemas.microsoft.com/office/drawing/2014/main" val="1341440380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2763899689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1356379967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3152226479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3774678716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2714220695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1987930927"/>
                    </a:ext>
                  </a:extLst>
                </a:gridCol>
                <a:gridCol w="626028">
                  <a:extLst>
                    <a:ext uri="{9D8B030D-6E8A-4147-A177-3AD203B41FA5}">
                      <a16:colId xmlns:a16="http://schemas.microsoft.com/office/drawing/2014/main" val="1804939435"/>
                    </a:ext>
                  </a:extLst>
                </a:gridCol>
              </a:tblGrid>
              <a:tr h="80074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29479"/>
                  </a:ext>
                </a:extLst>
              </a:tr>
              <a:tr h="80074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81915"/>
                  </a:ext>
                </a:extLst>
              </a:tr>
              <a:tr h="80074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3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9798"/>
                  </a:ext>
                </a:extLst>
              </a:tr>
              <a:tr h="80074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4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Gill Sans MT" panose="020B0502020104020203" pitchFamily="34" charset="0"/>
                        </a:rPr>
                        <a:t>*</a:t>
                      </a:r>
                      <a:endParaRPr lang="en-US" sz="36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94" y="175169"/>
            <a:ext cx="10658623" cy="6099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__future__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print_function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b="1" dirty="0"/>
              <a:t>(</a:t>
            </a:r>
            <a:r>
              <a:rPr lang="en-US" dirty="0" err="1"/>
              <a:t>raw_input</a:t>
            </a:r>
            <a:r>
              <a:rPr lang="en-US" b="1" dirty="0"/>
              <a:t>(</a:t>
            </a:r>
            <a:r>
              <a:rPr lang="en-US" dirty="0"/>
              <a:t>'Please enter how many rows'</a:t>
            </a:r>
            <a:r>
              <a:rPr lang="en-US" b="1" dirty="0"/>
              <a:t>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number of spaces</a:t>
            </a:r>
          </a:p>
          <a:p>
            <a:pPr marL="0" indent="0">
              <a:buNone/>
            </a:pPr>
            <a:r>
              <a:rPr lang="en-US" dirty="0"/>
              <a:t>k </a:t>
            </a:r>
            <a:r>
              <a:rPr lang="en-US" b="1" dirty="0"/>
              <a:t>=</a:t>
            </a:r>
            <a:r>
              <a:rPr lang="en-US" dirty="0"/>
              <a:t> 2 </a:t>
            </a:r>
            <a:r>
              <a:rPr lang="en-US" b="1" dirty="0"/>
              <a:t>*</a:t>
            </a:r>
            <a:r>
              <a:rPr lang="en-US" dirty="0"/>
              <a:t> n </a:t>
            </a:r>
            <a:r>
              <a:rPr lang="en-US" b="1" dirty="0"/>
              <a:t>-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outer loop to handle number of rows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</a:t>
            </a:r>
            <a:r>
              <a:rPr lang="en-US" b="1" dirty="0"/>
              <a:t>(</a:t>
            </a:r>
            <a:r>
              <a:rPr lang="en-US" dirty="0"/>
              <a:t>0</a:t>
            </a:r>
            <a:r>
              <a:rPr lang="en-US" b="1" dirty="0"/>
              <a:t>,</a:t>
            </a:r>
            <a:r>
              <a:rPr lang="en-US" dirty="0"/>
              <a:t> n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# inner loop to handle number spaces</a:t>
            </a:r>
          </a:p>
          <a:p>
            <a:pPr marL="0" indent="0">
              <a:buNone/>
            </a:pPr>
            <a:r>
              <a:rPr lang="en-US" dirty="0"/>
              <a:t>	# values changing acc. to requirement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range</a:t>
            </a:r>
            <a:r>
              <a:rPr lang="en-US" b="1" dirty="0"/>
              <a:t>(</a:t>
            </a:r>
            <a:r>
              <a:rPr lang="en-US" dirty="0"/>
              <a:t>0</a:t>
            </a:r>
            <a:r>
              <a:rPr lang="en-US" b="1" dirty="0"/>
              <a:t>,</a:t>
            </a:r>
            <a:r>
              <a:rPr lang="en-US" dirty="0"/>
              <a:t> k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print(</a:t>
            </a:r>
            <a:r>
              <a:rPr lang="en-US" dirty="0"/>
              <a:t>end</a:t>
            </a:r>
            <a:r>
              <a:rPr lang="en-US" b="1" dirty="0"/>
              <a:t>=</a:t>
            </a:r>
            <a:r>
              <a:rPr lang="en-US" dirty="0"/>
              <a:t>" "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6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194</TotalTime>
  <Words>132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Century Schoolbook</vt:lpstr>
      <vt:lpstr>Corbel</vt:lpstr>
      <vt:lpstr>Courier New</vt:lpstr>
      <vt:lpstr>Gabriola</vt:lpstr>
      <vt:lpstr>Gill Sans MT</vt:lpstr>
      <vt:lpstr>Lato</vt:lpstr>
      <vt:lpstr>Wingdings</vt:lpstr>
      <vt:lpstr>Headlines</vt:lpstr>
      <vt:lpstr>PowerPoint Presentation</vt:lpstr>
      <vt:lpstr>MATERIAL</vt:lpstr>
      <vt:lpstr>LOOP PATTERN</vt:lpstr>
      <vt:lpstr>PowerPoint Presentation</vt:lpstr>
      <vt:lpstr>PowerPoint Presentation</vt:lpstr>
      <vt:lpstr>PowerPoint Presentation</vt:lpstr>
      <vt:lpstr>PowerPoint Presentation</vt:lpstr>
      <vt:lpstr>PYRAMID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Desman</dc:creator>
  <cp:lastModifiedBy>Kelvin Desman</cp:lastModifiedBy>
  <cp:revision>7</cp:revision>
  <dcterms:created xsi:type="dcterms:W3CDTF">2017-11-07T02:53:47Z</dcterms:created>
  <dcterms:modified xsi:type="dcterms:W3CDTF">2017-11-07T07:48:57Z</dcterms:modified>
</cp:coreProperties>
</file>