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43891200" cy="32918400"/>
  <p:notesSz cx="6858000" cy="9144000"/>
  <p:embeddedFontLst>
    <p:embeddedFont>
      <p:font typeface="Amaranth" panose="020B0604020202020204" charset="0"/>
      <p:regular r:id="rId5"/>
      <p:bold r:id="rId6"/>
      <p:italic r:id="rId7"/>
      <p:boldItalic r:id="rId8"/>
    </p:embeddedFont>
    <p:embeddedFont>
      <p:font typeface="Titillium Web" panose="00000500000000000000" pitchFamily="2" charset="0"/>
      <p:regular r:id="rId9"/>
      <p:bold r:id="rId10"/>
      <p:italic r:id="rId11"/>
      <p:boldItalic r:id="rId12"/>
    </p:embeddedFont>
  </p:embeddedFontLst>
  <p:custDataLst>
    <p:tags r:id="rId1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6" d="100"/>
          <a:sy n="16" d="100"/>
        </p:scale>
        <p:origin x="2011" y="-5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viewProps" Target="view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/>
            </a:defPPr>
          </a:lstStyle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4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5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philosophicalseafoam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D5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-2458" y="609601"/>
            <a:ext cx="43893659" cy="6168557"/>
          </a:xfrm>
          <a:prstGeom prst="rect">
            <a:avLst/>
          </a:prstGeom>
          <a:solidFill>
            <a:srgbClr val="028260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371600" y="1348462"/>
            <a:ext cx="41148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  <a:t>This Scientific Poster Template Is Provided By PosterNerd</a:t>
            </a:r>
            <a:b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</a:br>
            <a:r>
              <a:rPr lang="en-US" sz="8500" b="1">
                <a:solidFill>
                  <a:schemeClr val="bg1"/>
                </a:solidFill>
                <a:latin typeface="Amaranth" panose="02000503050000020004" pitchFamily="2" charset="0"/>
              </a:rPr>
              <a:t>Enter A Title And Add Logos To Your Poster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371600" y="4451806"/>
            <a:ext cx="41148000" cy="1852815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</a:rPr>
              <a:t>Add Author Names and Information</a:t>
            </a:r>
          </a:p>
          <a:p>
            <a:pPr algn="ctr"/>
            <a:r>
              <a:rPr lang="en-US" sz="5600">
                <a:solidFill>
                  <a:schemeClr val="bg1"/>
                </a:solidFill>
                <a:latin typeface="Titillium Web" panose="00000500000000000000" pitchFamily="2" charset="0"/>
              </a:rPr>
              <a:t>Include University or Department Names if Needed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4D4BC5-5256-4C2E-B3FB-87EA69B63AF3}"/>
              </a:ext>
            </a:extLst>
          </p:cNvPr>
          <p:cNvSpPr/>
          <p:nvPr/>
        </p:nvSpPr>
        <p:spPr>
          <a:xfrm>
            <a:off x="671912" y="7513379"/>
            <a:ext cx="10058400" cy="97493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F831EE1-8866-4A3E-8CAB-8624A11FF145}"/>
              </a:ext>
            </a:extLst>
          </p:cNvPr>
          <p:cNvSpPr/>
          <p:nvPr/>
        </p:nvSpPr>
        <p:spPr>
          <a:xfrm>
            <a:off x="11499932" y="7513379"/>
            <a:ext cx="10058400" cy="2469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7513379"/>
            <a:ext cx="10058400" cy="246947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BFD724-D51D-4DD6-A93A-40ABEA405C90}"/>
              </a:ext>
            </a:extLst>
          </p:cNvPr>
          <p:cNvSpPr/>
          <p:nvPr/>
        </p:nvSpPr>
        <p:spPr>
          <a:xfrm>
            <a:off x="33155973" y="7517019"/>
            <a:ext cx="10058400" cy="17628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6036AE-C83F-4AC9-800C-C6574727635F}"/>
              </a:ext>
            </a:extLst>
          </p:cNvPr>
          <p:cNvSpPr/>
          <p:nvPr/>
        </p:nvSpPr>
        <p:spPr>
          <a:xfrm>
            <a:off x="671912" y="18449947"/>
            <a:ext cx="10058400" cy="137581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D5CB20-8752-4D75-A601-0EEB3443D27F}"/>
              </a:ext>
            </a:extLst>
          </p:cNvPr>
          <p:cNvSpPr/>
          <p:nvPr/>
        </p:nvSpPr>
        <p:spPr>
          <a:xfrm>
            <a:off x="33158429" y="25936994"/>
            <a:ext cx="10058400" cy="62574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Ajouter</a:t>
            </a:r>
            <a:r>
              <a:rPr lang="en-US" sz="3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 images </a:t>
            </a:r>
            <a:r>
              <a:rPr lang="en-US" sz="3200" dirty="0" err="1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commandites</a:t>
            </a:r>
            <a:endParaRPr lang="en-US" sz="3200" dirty="0">
              <a:solidFill>
                <a:srgbClr val="FF0000"/>
              </a:solidFill>
              <a:effectLst/>
              <a:highlight>
                <a:srgbClr val="FFFF00"/>
              </a:highlight>
              <a:latin typeface="+mj-lt"/>
            </a:endParaRP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B4F3D693-DA0F-454D-94C0-CEAA07C14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4573" y="27139714"/>
            <a:ext cx="9601200" cy="4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8" tIns="45709" rIns="91418" bIns="45709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n-US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Merci à </a:t>
            </a:r>
            <a:r>
              <a:rPr lang="en-US" dirty="0" err="1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tous</a:t>
            </a:r>
            <a:r>
              <a:rPr lang="en-US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nos</a:t>
            </a:r>
            <a:r>
              <a:rPr lang="en-US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partenaires</a:t>
            </a:r>
            <a:r>
              <a:rPr lang="en-US" dirty="0">
                <a:effectLst/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EDA12B6-07B5-44F9-8F8B-E1BE66469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12" y="751702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Abstract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C463412-CC68-4A0F-AE72-68EF99EB2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12" y="1801640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68B6862-5CC5-4906-AC03-EA9661AD1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9932" y="751702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Methodology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96BB99-3F6E-4E73-BA6B-A122D83B1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7952" y="7517021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E282AE-183A-4D49-B152-23A5A101B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5973" y="7513379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Conclusion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DC1F28-88BB-4DAD-9112-B4904B4A7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8429" y="25936992"/>
            <a:ext cx="10058400" cy="856940"/>
          </a:xfrm>
          <a:prstGeom prst="rect">
            <a:avLst/>
          </a:prstGeom>
          <a:solidFill>
            <a:srgbClr val="03AD80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360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Acknowledgements</a:t>
            </a:r>
          </a:p>
        </p:txBody>
      </p:sp>
      <p:sp>
        <p:nvSpPr>
          <p:cNvPr id="38" name="Text Box 6">
            <a:extLst>
              <a:ext uri="{FF2B5EF4-FFF2-40B4-BE49-F238E27FC236}">
                <a16:creationId xmlns:a16="http://schemas.microsoft.com/office/drawing/2014/main" id="{58B3357B-4821-4FA8-8444-207C696AA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8719741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39" name="Text Box 6">
            <a:extLst>
              <a:ext uri="{FF2B5EF4-FFF2-40B4-BE49-F238E27FC236}">
                <a16:creationId xmlns:a16="http://schemas.microsoft.com/office/drawing/2014/main" id="{1B3DAFDC-3567-41A6-899A-8D92E3BE5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512" y="19264013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4" name="Text Box 6">
            <a:extLst>
              <a:ext uri="{FF2B5EF4-FFF2-40B4-BE49-F238E27FC236}">
                <a16:creationId xmlns:a16="http://schemas.microsoft.com/office/drawing/2014/main" id="{862E7ADB-31DC-4FA6-AC30-3482F9072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28532" y="8714072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1" name="Text Box 6">
            <a:extLst>
              <a:ext uri="{FF2B5EF4-FFF2-40B4-BE49-F238E27FC236}">
                <a16:creationId xmlns:a16="http://schemas.microsoft.com/office/drawing/2014/main" id="{415768D9-2D35-44FA-889C-1EC1DE8F0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6552" y="8655031"/>
            <a:ext cx="96012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BA5B394-92CD-4B3C-9507-4B3F124A5E31}"/>
              </a:ext>
            </a:extLst>
          </p:cNvPr>
          <p:cNvSpPr txBox="1"/>
          <p:nvPr/>
        </p:nvSpPr>
        <p:spPr>
          <a:xfrm>
            <a:off x="33384573" y="8656761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DA15D1-7750-2E52-69BB-151E6CC3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3 sections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8E0F276-E26D-DB3E-83BC-2E5DF9A196A2}"/>
              </a:ext>
            </a:extLst>
          </p:cNvPr>
          <p:cNvSpPr txBox="1"/>
          <p:nvPr/>
        </p:nvSpPr>
        <p:spPr>
          <a:xfrm>
            <a:off x="2590800" y="6804025"/>
            <a:ext cx="472918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Intro (parle du projet)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E51B0A-D50D-5F66-3954-A782DADBFF82}"/>
              </a:ext>
            </a:extLst>
          </p:cNvPr>
          <p:cNvSpPr txBox="1"/>
          <p:nvPr/>
        </p:nvSpPr>
        <p:spPr>
          <a:xfrm>
            <a:off x="12725400" y="6699406"/>
            <a:ext cx="478849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Navigation autonome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9CFC016-C6ED-E2FB-3B16-7129AC9CAD22}"/>
              </a:ext>
            </a:extLst>
          </p:cNvPr>
          <p:cNvSpPr txBox="1"/>
          <p:nvPr/>
        </p:nvSpPr>
        <p:spPr>
          <a:xfrm>
            <a:off x="22919310" y="6804025"/>
            <a:ext cx="324479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Bras Robotisé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12D2480-BB6A-412D-715B-0E8DECB64685}"/>
              </a:ext>
            </a:extLst>
          </p:cNvPr>
          <p:cNvSpPr txBox="1"/>
          <p:nvPr/>
        </p:nvSpPr>
        <p:spPr>
          <a:xfrm>
            <a:off x="33985200" y="6808036"/>
            <a:ext cx="140134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 err="1"/>
              <a:t>Outro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50116843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hilosophicalseafoam|08-2022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114</Words>
  <Application>Microsoft Office PowerPoint</Application>
  <PresentationFormat>Personnalisé</PresentationFormat>
  <Paragraphs>22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Titillium Web</vt:lpstr>
      <vt:lpstr>Amaranth</vt:lpstr>
      <vt:lpstr>Default Design</vt:lpstr>
      <vt:lpstr>Présentation PowerPoint</vt:lpstr>
      <vt:lpstr>3 sections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Alexandre Baril</cp:lastModifiedBy>
  <cp:revision>57</cp:revision>
  <dcterms:modified xsi:type="dcterms:W3CDTF">2025-03-26T00:58:43Z</dcterms:modified>
  <cp:category>science research poster</cp:category>
</cp:coreProperties>
</file>