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63" r:id="rId9"/>
    <p:sldId id="266" r:id="rId10"/>
    <p:sldId id="268" r:id="rId11"/>
    <p:sldId id="264" r:id="rId12"/>
    <p:sldId id="265" r:id="rId13"/>
    <p:sldId id="272" r:id="rId14"/>
    <p:sldId id="269" r:id="rId15"/>
    <p:sldId id="271" r:id="rId16"/>
    <p:sldId id="262" r:id="rId17"/>
    <p:sldId id="26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E5D1-79E3-4684-A584-1DE91FFA8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3376F-F98D-4F83-8159-1157C2C9E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4D06A-A013-4888-A6B0-8663D2D7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A796-1BDF-49BF-8C72-0062015155E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9886-281B-4A74-999D-2F678677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209FE-F716-4F75-BF47-4925CCE1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076B-E48F-4F9F-95F9-597BC547E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34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5B1A-97E4-4524-B906-47651C5B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F973D-6414-4A21-98EC-6DA0C317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D4154-592A-4754-B709-651E4760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A796-1BDF-49BF-8C72-0062015155E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26712-F7DF-4057-92D1-C3030778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8612A-E5CB-43FA-BC1B-8AC153BE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076B-E48F-4F9F-95F9-597BC547E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81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41F10-530B-4466-BF58-F9D35D93E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19561-11D6-4A11-8158-48CE75E4A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E44F-1B41-439B-A69E-0F7492B4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A796-1BDF-49BF-8C72-0062015155E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1279E-8E03-4B15-84F9-D7521762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6F4C1-0B69-442A-A0F9-2C071EC1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076B-E48F-4F9F-95F9-597BC547E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0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DA5D-0EB0-43AC-95CB-A0AA937F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854B-4663-4ECF-B452-5D984658F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027E-8E46-449D-8CE6-CB86E9DE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A796-1BDF-49BF-8C72-0062015155E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3A7D4-5756-4D95-A892-EB025949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2DF2-33BF-47A7-8D19-AF194801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076B-E48F-4F9F-95F9-597BC547E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58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27F0-3FE7-48A6-8BAC-DD941805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82046-B52D-42D0-A954-32BB1F734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8C9ED-A4B1-49B7-9A15-4920BFF0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A796-1BDF-49BF-8C72-0062015155E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553CD-218D-4BB2-A6CF-E5E776B8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C594D-04CF-4812-82DE-68326F6B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076B-E48F-4F9F-95F9-597BC547E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67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2F91-FA6D-4782-9FA3-0880738E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6DB3-E82C-48CB-A132-F2990290A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AE4C9-AC77-4033-A0E5-93BEC25AB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BA036-1A22-4B23-B952-130263B1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A796-1BDF-49BF-8C72-0062015155E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629FD-DA31-45D3-81F3-F1498200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EF464-747A-412F-A2E2-D8046DF4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076B-E48F-4F9F-95F9-597BC547E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10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A6CF-8779-4380-9BCC-599B8827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BDD5F-67DD-4B29-B27D-FB9348DE5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4D89B-C4EB-4C5F-8B83-5F4395E52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5368D-E897-4B5B-92A8-C3B82D500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6B4DE-8D61-40D0-AA9F-1C7A38D70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CB839-C799-43AD-BF57-3470DA8F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A796-1BDF-49BF-8C72-0062015155E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5F598-8CE1-4EF5-8D57-E4634160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7BD3A-F239-48A7-AA21-65B540DA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076B-E48F-4F9F-95F9-597BC547E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00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CC43-85A9-4AE2-BC14-EF320C47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4D59A-BCB1-44F4-B9BB-5BEA2F96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A796-1BDF-49BF-8C72-0062015155E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AD57-4BAD-4434-B0B6-F476CC9D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F9AE7-74EF-4EE0-8922-55B1B357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076B-E48F-4F9F-95F9-597BC547E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33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0BA5A-4687-4A07-8921-D839041C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A796-1BDF-49BF-8C72-0062015155E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67174-ABD4-4823-9770-38D74DB8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1B713-B072-438C-A995-B95AB6F9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076B-E48F-4F9F-95F9-597BC547E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45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2381-AA43-4403-9187-E95A24AD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852A-77A7-4D6C-A112-35F24DABD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39269-BEDB-463C-B09B-990395019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20725-D121-4783-9E8A-EB3871DB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A796-1BDF-49BF-8C72-0062015155E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2A832-0817-4D90-9EFF-828B0F17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93388-EEE2-4684-A495-C2B244BF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076B-E48F-4F9F-95F9-597BC547E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0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72FF-96C6-41B4-957E-6DB5E170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A8C8E-70E4-4E8C-B949-BFBF0CC65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04E53-9B89-4088-9E85-8C394E429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C3984-8CEA-416B-AF08-1E86C319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A796-1BDF-49BF-8C72-0062015155E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58B51-88E8-484D-9F07-7EAB3502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E5CD9-09AD-4677-9AD9-FD280C7D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076B-E48F-4F9F-95F9-597BC547E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40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34C49-DB8E-4743-AC55-C51CA9AE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9E88D-CF65-42CC-AEDC-DB132F13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5C750-4209-44C3-B001-9A218327D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AA796-1BDF-49BF-8C72-0062015155E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5B17F-B567-450D-95A2-FA38AF6D4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08B9-3DF3-49B4-9360-97672E6AE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E076B-E48F-4F9F-95F9-597BC547E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16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tudio de création - Recherche - Université de Sherbrooke">
            <a:extLst>
              <a:ext uri="{FF2B5EF4-FFF2-40B4-BE49-F238E27FC236}">
                <a16:creationId xmlns:a16="http://schemas.microsoft.com/office/drawing/2014/main" id="{4CB1E42B-5ADB-458C-AE1A-68FD86942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2" r="-1" b="10357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11265-6912-43F7-BC45-CBC055EAB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fr-CA" sz="6600">
                <a:solidFill>
                  <a:srgbClr val="FFFFFF"/>
                </a:solidFill>
              </a:rPr>
              <a:t>ROVUS: Module de puissance V1</a:t>
            </a:r>
            <a:endParaRPr lang="fr-FR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9FD51-E34D-4D11-9F1B-349147289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Redémarrage été 2021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42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E1B5-6055-4C73-9E7B-1B37DB92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Puissance des moteurs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54E6-CF99-4CF5-869A-9554167F1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Choisir une puissance max pour chaque moteur( Torque limiter et vitesse limiter)</a:t>
            </a:r>
          </a:p>
          <a:p>
            <a:r>
              <a:rPr lang="fr-CA" dirty="0"/>
              <a:t>Système de gestion de courant à rotor bloqué</a:t>
            </a:r>
            <a:r>
              <a:rPr lang="fr-FR" dirty="0"/>
              <a:t>(avec un lecteur de courant par exemple)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6900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C69A-4A60-450B-A495-204E4623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Harnais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F8B2-0413-47C7-9B2E-4E0D40A2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Choisir et acheter les fils(ou sinon ceux que j’ai chez nous?)</a:t>
            </a:r>
          </a:p>
          <a:p>
            <a:r>
              <a:rPr lang="fr-CA" dirty="0"/>
              <a:t>Déterminer les connecteurs pour les appareils dès que possible</a:t>
            </a:r>
          </a:p>
          <a:p>
            <a:r>
              <a:rPr lang="fr-CA" dirty="0"/>
              <a:t>Fuse</a:t>
            </a:r>
          </a:p>
          <a:p>
            <a:r>
              <a:rPr lang="fr-CA" dirty="0"/>
              <a:t>Test unitaire et d’intégration</a:t>
            </a:r>
          </a:p>
          <a:p>
            <a:r>
              <a:rPr lang="fr-CA" dirty="0"/>
              <a:t>Contrainte mécanique de la BJ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602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1F03-69DA-49A3-855F-2909BB9A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Système de ventilation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800B-10A0-4F19-8871-10FD7CB36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Doit permettre évacuer la chaleur suffisamment</a:t>
            </a:r>
          </a:p>
          <a:p>
            <a:r>
              <a:rPr lang="fr-CA" dirty="0"/>
              <a:t>Doit être étanche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758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4C48-C9B9-460E-BD76-BADB6754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Rédaction de la documentation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982B-FB89-4590-9E9F-68D2FAEC9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Créer les rapports requis pour la compétition</a:t>
            </a:r>
          </a:p>
        </p:txBody>
      </p:sp>
    </p:spTree>
    <p:extLst>
      <p:ext uri="{BB962C8B-B14F-4D97-AF65-F5344CB8AC3E}">
        <p14:creationId xmlns:p14="http://schemas.microsoft.com/office/powerpoint/2010/main" val="332608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C795-393D-4558-806B-F6993DDB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Électronique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84C9-5ABC-41E5-BD6B-4432D57D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as besoin de nouveaux convertisseur?</a:t>
            </a:r>
          </a:p>
          <a:p>
            <a:r>
              <a:rPr lang="fr-CA" dirty="0"/>
              <a:t>Il faut tester les modules</a:t>
            </a:r>
          </a:p>
          <a:p>
            <a:r>
              <a:rPr lang="fr-CA" dirty="0"/>
              <a:t>Il faut </a:t>
            </a:r>
            <a:r>
              <a:rPr lang="fr-CA" dirty="0" err="1"/>
              <a:t>commnader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57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87DA-1D07-4945-91EA-7D4AEF23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 mon coté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0ED4-56F3-46DE-8B68-1134459EA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Travailler pour améliorer l’efficacité de l’équipe</a:t>
            </a:r>
          </a:p>
          <a:p>
            <a:r>
              <a:rPr lang="fr-CA" dirty="0"/>
              <a:t>Essayer de vous fournir le plus de ressource possible</a:t>
            </a:r>
          </a:p>
          <a:p>
            <a:r>
              <a:rPr lang="fr-CA" dirty="0"/>
              <a:t>Clarifier les choses qui sont </a:t>
            </a:r>
            <a:r>
              <a:rPr lang="fr-CA" dirty="0" err="1"/>
              <a:t>moin</a:t>
            </a:r>
            <a:r>
              <a:rPr lang="fr-CA" dirty="0"/>
              <a:t> clair</a:t>
            </a:r>
          </a:p>
          <a:p>
            <a:r>
              <a:rPr lang="fr-CA" dirty="0"/>
              <a:t>S’assurer que les livrables  respecte ce qu’on à besoin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938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565EC-41A1-42BB-B2B5-89749BF4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Suggestion/Question?</a:t>
            </a:r>
          </a:p>
        </p:txBody>
      </p:sp>
      <p:pic>
        <p:nvPicPr>
          <p:cNvPr id="7" name="Content Placeholder 6" descr="A collage of a person holding a trophy&#10;&#10;Description automatically generated with low confidence">
            <a:extLst>
              <a:ext uri="{FF2B5EF4-FFF2-40B4-BE49-F238E27FC236}">
                <a16:creationId xmlns:a16="http://schemas.microsoft.com/office/drawing/2014/main" id="{FE94F9D5-7677-4F11-9733-3BBE4D094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072" y="467208"/>
            <a:ext cx="6674460" cy="5923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B7929-ADF5-45BD-BAD3-C9388C9C2B54}"/>
              </a:ext>
            </a:extLst>
          </p:cNvPr>
          <p:cNvSpPr txBox="1"/>
          <p:nvPr/>
        </p:nvSpPr>
        <p:spPr>
          <a:xfrm>
            <a:off x="6579244" y="3083966"/>
            <a:ext cx="3280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4000" dirty="0">
                <a:solidFill>
                  <a:schemeClr val="bg1"/>
                </a:solidFill>
              </a:rPr>
              <a:t>BEST TEAM NA</a:t>
            </a:r>
            <a:endParaRPr lang="fr-F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11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Shotgun a Beer, as Explained by College Bros - Thrillist">
            <a:extLst>
              <a:ext uri="{FF2B5EF4-FFF2-40B4-BE49-F238E27FC236}">
                <a16:creationId xmlns:a16="http://schemas.microsoft.com/office/drawing/2014/main" id="{C7B68E89-9598-4E9C-878B-A68F54F561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9" b="12087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60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884F-B594-417C-8501-CD0908F5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Ce qu’on faisait avant: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A99876-409B-4139-9351-3D5D69AE9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33" y="1255667"/>
            <a:ext cx="7560060" cy="5237208"/>
          </a:xfr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E1333089-E398-4734-8AC4-876F35E9E9DF}"/>
              </a:ext>
            </a:extLst>
          </p:cNvPr>
          <p:cNvSpPr/>
          <p:nvPr/>
        </p:nvSpPr>
        <p:spPr>
          <a:xfrm rot="2733277">
            <a:off x="3830873" y="2034217"/>
            <a:ext cx="3387581" cy="3442207"/>
          </a:xfrm>
          <a:prstGeom prst="plus">
            <a:avLst>
              <a:gd name="adj" fmla="val 422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3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134F-C4E7-4492-AD37-FA074E8A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Ce qu’on fait maintenant: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5943-F36A-42A8-B470-2082FC0D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GESTION AGILE PLUS AGILE</a:t>
            </a:r>
            <a:endParaRPr lang="fr-FR" dirty="0"/>
          </a:p>
        </p:txBody>
      </p:sp>
      <p:pic>
        <p:nvPicPr>
          <p:cNvPr id="1028" name="Picture 4" descr="10 Agile Terms You Should Know - number8 Software Development">
            <a:extLst>
              <a:ext uri="{FF2B5EF4-FFF2-40B4-BE49-F238E27FC236}">
                <a16:creationId xmlns:a16="http://schemas.microsoft.com/office/drawing/2014/main" id="{714CB661-28B8-4DDB-8108-E4B69E5CC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25" y="2433234"/>
            <a:ext cx="6314549" cy="418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20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FFBA-C6E0-4D2C-97D5-ABDD2690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Deadlines absolues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8B8B-EFF7-4E87-AFB5-CD751026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 compétition se déroule le 13-16 août 2021</a:t>
            </a:r>
          </a:p>
          <a:p>
            <a:r>
              <a:rPr lang="fr-CA" dirty="0"/>
              <a:t> </a:t>
            </a:r>
            <a:endParaRPr lang="fr-F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EEA236-D93F-46DE-BD42-E66A6CE59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15" y="2501106"/>
            <a:ext cx="8705850" cy="30003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9115B19-3B73-42E8-BA9C-A679C7D1B176}"/>
              </a:ext>
            </a:extLst>
          </p:cNvPr>
          <p:cNvSpPr/>
          <p:nvPr/>
        </p:nvSpPr>
        <p:spPr>
          <a:xfrm>
            <a:off x="6313714" y="4455886"/>
            <a:ext cx="1248229" cy="258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85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3A1A-9EE8-43EC-82D6-537FE349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Big Picture du temps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3BA87-D7F1-4914-8EB3-9E486409E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84" r="1580"/>
          <a:stretch/>
        </p:blipFill>
        <p:spPr>
          <a:xfrm>
            <a:off x="3047999" y="1553271"/>
            <a:ext cx="5210629" cy="4939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704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15A6-FEDB-475A-8610-73781AA3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Avancement du ROVER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7C6C-D163-460B-A672-8B8B92D9D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châssis est presque fini d’être monté</a:t>
            </a:r>
          </a:p>
          <a:p>
            <a:r>
              <a:rPr lang="fr-FR" dirty="0"/>
              <a:t>Le module de contrôle est avancé</a:t>
            </a:r>
          </a:p>
          <a:p>
            <a:r>
              <a:rPr lang="fr-FR" dirty="0"/>
              <a:t>L’équipe de science ont quelque procédés</a:t>
            </a:r>
          </a:p>
          <a:p>
            <a:pPr marL="0" indent="0">
              <a:buNone/>
            </a:pPr>
            <a:r>
              <a:rPr lang="fr-FR" dirty="0"/>
              <a:t> documentés</a:t>
            </a:r>
          </a:p>
          <a:p>
            <a:r>
              <a:rPr lang="fr-FR" dirty="0"/>
              <a:t>L’équipe de bras est pas vraiment avancé </a:t>
            </a:r>
          </a:p>
          <a:p>
            <a:pPr marL="0" indent="0">
              <a:buNone/>
            </a:pPr>
            <a:r>
              <a:rPr lang="fr-FR" dirty="0"/>
              <a:t>ou juste pas</a:t>
            </a:r>
          </a:p>
          <a:p>
            <a:r>
              <a:rPr lang="fr-FR" dirty="0"/>
              <a:t>L’équipe de communication manque juste</a:t>
            </a:r>
          </a:p>
          <a:p>
            <a:pPr marL="0" indent="0">
              <a:buNone/>
            </a:pPr>
            <a:r>
              <a:rPr lang="fr-FR" dirty="0"/>
              <a:t> d’avoir un pied ajustable pour la base station</a:t>
            </a:r>
          </a:p>
        </p:txBody>
      </p:sp>
      <p:pic>
        <p:nvPicPr>
          <p:cNvPr id="2050" name="Picture 2" descr="Aucune description disponible.">
            <a:extLst>
              <a:ext uri="{FF2B5EF4-FFF2-40B4-BE49-F238E27FC236}">
                <a16:creationId xmlns:a16="http://schemas.microsoft.com/office/drawing/2014/main" id="{E849F808-5D24-414C-8476-251CA996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5" t="1217" r="34987" b="2166"/>
          <a:stretch/>
        </p:blipFill>
        <p:spPr bwMode="auto">
          <a:xfrm>
            <a:off x="7808682" y="456633"/>
            <a:ext cx="3309257" cy="594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8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BFC6-2E6E-443E-834F-736EF7B6F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Sous-projets importants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31E4-0C72-49B4-96D1-9F0C1DBA8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2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76AE-8181-4F16-9F20-EAA89C79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Batterie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996C-D587-4A4F-9696-F42D5F7AD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Spécifications convenables (au moins pour faire des tests)</a:t>
            </a:r>
          </a:p>
          <a:p>
            <a:r>
              <a:rPr lang="fr-CA" dirty="0"/>
              <a:t>Doit permettre rouler pendant 4h (énorme batterie ou plusieurs petites batterie)</a:t>
            </a:r>
          </a:p>
          <a:p>
            <a:r>
              <a:rPr lang="fr-CA" dirty="0"/>
              <a:t>Test </a:t>
            </a:r>
            <a:r>
              <a:rPr lang="fr-CA" dirty="0" err="1"/>
              <a:t>bench</a:t>
            </a:r>
            <a:r>
              <a:rPr lang="fr-CA" dirty="0"/>
              <a:t> pour le circuit</a:t>
            </a:r>
          </a:p>
          <a:p>
            <a:r>
              <a:rPr lang="fr-CA" dirty="0"/>
              <a:t>Contrainte mécanique de la BJ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573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6C34-791C-45F5-AE88-4C1F0990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Contraintes principales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B5997-5721-402F-B20F-25593B3F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Système sécuritaire</a:t>
            </a:r>
          </a:p>
          <a:p>
            <a:r>
              <a:rPr lang="fr-CA" dirty="0"/>
              <a:t>Le temps</a:t>
            </a:r>
            <a:endParaRPr lang="fr-FR" dirty="0"/>
          </a:p>
          <a:p>
            <a:r>
              <a:rPr lang="fr-FR" dirty="0"/>
              <a:t>Les contraintes mécaniques (espace dans la BJ)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72583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285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ROVUS: Module de puissance V1</vt:lpstr>
      <vt:lpstr>Ce qu’on faisait avant:</vt:lpstr>
      <vt:lpstr>Ce qu’on fait maintenant:</vt:lpstr>
      <vt:lpstr>Deadlines absolues</vt:lpstr>
      <vt:lpstr>Big Picture du temps</vt:lpstr>
      <vt:lpstr>Avancement du ROVER</vt:lpstr>
      <vt:lpstr>Sous-projets importants</vt:lpstr>
      <vt:lpstr>Batterie</vt:lpstr>
      <vt:lpstr>Contraintes principales</vt:lpstr>
      <vt:lpstr>Puissance des moteurs</vt:lpstr>
      <vt:lpstr>Harnais</vt:lpstr>
      <vt:lpstr>Système de ventilation</vt:lpstr>
      <vt:lpstr>Rédaction de la documentation</vt:lpstr>
      <vt:lpstr>Électronique</vt:lpstr>
      <vt:lpstr>De mon coté</vt:lpstr>
      <vt:lpstr>Suggestion/Question?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ROVUS: Module de puissance V1</dc:title>
  <dc:creator>Édouard Villemure</dc:creator>
  <cp:lastModifiedBy>Édouard Villemure</cp:lastModifiedBy>
  <cp:revision>16</cp:revision>
  <dcterms:created xsi:type="dcterms:W3CDTF">2021-05-12T01:47:18Z</dcterms:created>
  <dcterms:modified xsi:type="dcterms:W3CDTF">2021-05-12T22:29:18Z</dcterms:modified>
</cp:coreProperties>
</file>