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-1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7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7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7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8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4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5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5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99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8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0CCC-0A8C-4B9E-9E67-CA8FA312ACF3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6DEC-E9F7-451C-ABA2-0F81BA292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6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feexambrowser.org/download_e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exam.ybmit.com/login?category=PRO" TargetMode="Externa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A42026-7935-4CC5-976E-7E5D94E24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COS Pro </a:t>
            </a:r>
            <a:r>
              <a:rPr lang="ko-KR" altLang="en-US" dirty="0" smtClean="0"/>
              <a:t>시험플랫폼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7A03406-84E6-4B97-AC3F-8D613E88D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시험 환경 설정</a:t>
            </a:r>
          </a:p>
        </p:txBody>
      </p:sp>
    </p:spTree>
    <p:extLst>
      <p:ext uri="{BB962C8B-B14F-4D97-AF65-F5344CB8AC3E}">
        <p14:creationId xmlns:p14="http://schemas.microsoft.com/office/powerpoint/2010/main" val="352159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0FF286-DB51-4E69-A778-3939AE8E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Safe Exam Browser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3.3.2 </a:t>
            </a:r>
            <a:r>
              <a:rPr lang="ko-KR" altLang="en-US" b="1" dirty="0">
                <a:solidFill>
                  <a:srgbClr val="FF0000"/>
                </a:solidFill>
              </a:rPr>
              <a:t>버전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2820CF7-E3DE-4216-9E0A-D6DFD69D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다운로드 </a:t>
            </a:r>
            <a:r>
              <a:rPr lang="en-US" altLang="ko-KR"/>
              <a:t>URL : </a:t>
            </a:r>
            <a:r>
              <a:rPr lang="en-US" altLang="ko-KR">
                <a:hlinkClick r:id="rId2"/>
              </a:rPr>
              <a:t>https://safeexambrowser.org/download_en.html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5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51B0E2D5-6D14-4961-9FC7-6E0661893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15" b="33359"/>
          <a:stretch/>
        </p:blipFill>
        <p:spPr>
          <a:xfrm>
            <a:off x="488334" y="1769523"/>
            <a:ext cx="3326946" cy="2856554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A4C8D7D-B09D-4711-84C7-A672ED5477C7}"/>
              </a:ext>
            </a:extLst>
          </p:cNvPr>
          <p:cNvSpPr/>
          <p:nvPr/>
        </p:nvSpPr>
        <p:spPr>
          <a:xfrm>
            <a:off x="510017" y="4181461"/>
            <a:ext cx="1677798" cy="184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79109B8-E1D5-4ACB-BDF8-B9B585DD811A}"/>
              </a:ext>
            </a:extLst>
          </p:cNvPr>
          <p:cNvSpPr/>
          <p:nvPr/>
        </p:nvSpPr>
        <p:spPr>
          <a:xfrm>
            <a:off x="2684245" y="4370422"/>
            <a:ext cx="586716" cy="184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F828677-1750-4BA9-962C-E9CBDB2530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15" b="32951"/>
          <a:stretch/>
        </p:blipFill>
        <p:spPr>
          <a:xfrm>
            <a:off x="4596526" y="1819818"/>
            <a:ext cx="3326946" cy="2874019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547B6595-AD6E-4CB7-9C9E-A263FF33630B}"/>
              </a:ext>
            </a:extLst>
          </p:cNvPr>
          <p:cNvSpPr/>
          <p:nvPr/>
        </p:nvSpPr>
        <p:spPr>
          <a:xfrm>
            <a:off x="3900619" y="3001775"/>
            <a:ext cx="610568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0CDF0CFC-1D66-4425-AB25-5240C6C4822A}"/>
              </a:ext>
            </a:extLst>
          </p:cNvPr>
          <p:cNvSpPr/>
          <p:nvPr/>
        </p:nvSpPr>
        <p:spPr>
          <a:xfrm>
            <a:off x="488334" y="1350800"/>
            <a:ext cx="578854" cy="4187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D712F04B-90D9-4BBB-8AA8-0B8FC980F3AA}"/>
              </a:ext>
            </a:extLst>
          </p:cNvPr>
          <p:cNvSpPr/>
          <p:nvPr/>
        </p:nvSpPr>
        <p:spPr>
          <a:xfrm>
            <a:off x="4596526" y="1418560"/>
            <a:ext cx="578854" cy="4187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918AE877-3858-41D8-8093-69BD8889DF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344" b="33112"/>
          <a:stretch/>
        </p:blipFill>
        <p:spPr>
          <a:xfrm>
            <a:off x="8856533" y="1826702"/>
            <a:ext cx="3335467" cy="2867135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xmlns="" id="{E7D8523A-F7EF-44DC-BDB5-B3B7501FF5CB}"/>
              </a:ext>
            </a:extLst>
          </p:cNvPr>
          <p:cNvSpPr/>
          <p:nvPr/>
        </p:nvSpPr>
        <p:spPr>
          <a:xfrm>
            <a:off x="8094150" y="3001775"/>
            <a:ext cx="610568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A40848DF-64C7-4CBB-847B-9E8C7BB68EB5}"/>
              </a:ext>
            </a:extLst>
          </p:cNvPr>
          <p:cNvSpPr/>
          <p:nvPr/>
        </p:nvSpPr>
        <p:spPr>
          <a:xfrm>
            <a:off x="8856533" y="1418560"/>
            <a:ext cx="578854" cy="4187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9A283B8-D2C1-4852-9191-F265D579BD6B}"/>
              </a:ext>
            </a:extLst>
          </p:cNvPr>
          <p:cNvSpPr/>
          <p:nvPr/>
        </p:nvSpPr>
        <p:spPr>
          <a:xfrm>
            <a:off x="11584556" y="4431481"/>
            <a:ext cx="586716" cy="184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6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1FB08E2-4F4B-454B-9FD5-645243E9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88"/>
          <a:stretch/>
        </p:blipFill>
        <p:spPr>
          <a:xfrm>
            <a:off x="46287" y="0"/>
            <a:ext cx="6049713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8AF7C54-2CE6-4E75-9155-AEC08B3938A7}"/>
              </a:ext>
            </a:extLst>
          </p:cNvPr>
          <p:cNvSpPr/>
          <p:nvPr/>
        </p:nvSpPr>
        <p:spPr>
          <a:xfrm>
            <a:off x="157666" y="3429000"/>
            <a:ext cx="2616636" cy="433873"/>
          </a:xfrm>
          <a:prstGeom prst="rect">
            <a:avLst/>
          </a:prstGeom>
          <a:noFill/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855B0DDB-0914-48C4-BA4A-4F79CAFF992B}"/>
              </a:ext>
            </a:extLst>
          </p:cNvPr>
          <p:cNvSpPr/>
          <p:nvPr/>
        </p:nvSpPr>
        <p:spPr>
          <a:xfrm>
            <a:off x="6278577" y="3173379"/>
            <a:ext cx="610568" cy="523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9339702-F070-42B7-9319-D89ED90CFD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19" b="31872"/>
          <a:stretch/>
        </p:blipFill>
        <p:spPr>
          <a:xfrm>
            <a:off x="7743526" y="2875591"/>
            <a:ext cx="2725421" cy="133251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CB96A648-7972-4ED4-96A1-9F8A05873FA1}"/>
              </a:ext>
            </a:extLst>
          </p:cNvPr>
          <p:cNvSpPr/>
          <p:nvPr/>
        </p:nvSpPr>
        <p:spPr>
          <a:xfrm>
            <a:off x="9251903" y="3890303"/>
            <a:ext cx="586716" cy="1845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73B68658-FD75-498D-8526-7CBD7D8817DD}"/>
              </a:ext>
            </a:extLst>
          </p:cNvPr>
          <p:cNvSpPr/>
          <p:nvPr/>
        </p:nvSpPr>
        <p:spPr>
          <a:xfrm>
            <a:off x="111567" y="2964017"/>
            <a:ext cx="578854" cy="4187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87A3B4D-35EC-457E-87E2-5A78EAED02B7}"/>
              </a:ext>
            </a:extLst>
          </p:cNvPr>
          <p:cNvSpPr/>
          <p:nvPr/>
        </p:nvSpPr>
        <p:spPr>
          <a:xfrm>
            <a:off x="7743526" y="2456868"/>
            <a:ext cx="578854" cy="4187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2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089828-4013-4AE9-A3EC-9AB5CEC2BB21}"/>
              </a:ext>
            </a:extLst>
          </p:cNvPr>
          <p:cNvSpPr txBox="1"/>
          <p:nvPr/>
        </p:nvSpPr>
        <p:spPr>
          <a:xfrm>
            <a:off x="1062133" y="48760"/>
            <a:ext cx="512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*</a:t>
            </a:r>
            <a:r>
              <a:rPr lang="ko-KR" altLang="en-US" b="1" dirty="0"/>
              <a:t> </a:t>
            </a:r>
            <a:r>
              <a:rPr lang="en-US" altLang="ko-KR" b="1" dirty="0" smtClean="0"/>
              <a:t>COS Pro </a:t>
            </a:r>
            <a:r>
              <a:rPr lang="ko-KR" altLang="en-US" b="1" dirty="0" smtClean="0"/>
              <a:t>시험환경 </a:t>
            </a:r>
            <a:r>
              <a:rPr lang="ko-KR" altLang="en-US" b="1" dirty="0" err="1" smtClean="0"/>
              <a:t>셋팅값</a:t>
            </a:r>
            <a:r>
              <a:rPr lang="ko-KR" altLang="en-US" b="1" dirty="0" smtClean="0"/>
              <a:t> 자동 설정 </a:t>
            </a:r>
            <a:r>
              <a:rPr lang="ko-KR" altLang="en-US" b="1" dirty="0"/>
              <a:t>설정할 경우</a:t>
            </a:r>
          </a:p>
        </p:txBody>
      </p:sp>
      <p:sp>
        <p:nvSpPr>
          <p:cNvPr id="18" name="사각형: 둥근 모서리 22">
            <a:extLst>
              <a:ext uri="{FF2B5EF4-FFF2-40B4-BE49-F238E27FC236}">
                <a16:creationId xmlns:a16="http://schemas.microsoft.com/office/drawing/2014/main" xmlns="" id="{B62959A4-7CB3-45B1-9111-D24A49636883}"/>
              </a:ext>
            </a:extLst>
          </p:cNvPr>
          <p:cNvSpPr/>
          <p:nvPr/>
        </p:nvSpPr>
        <p:spPr>
          <a:xfrm>
            <a:off x="4298947" y="2249608"/>
            <a:ext cx="578854" cy="4187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16836"/>
              </p:ext>
            </p:extLst>
          </p:nvPr>
        </p:nvGraphicFramePr>
        <p:xfrm>
          <a:off x="1740505" y="2788181"/>
          <a:ext cx="6982708" cy="1654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포장기 셸 개체" showAsIcon="1" r:id="rId3" imgW="2123640" imgH="504000" progId="Package">
                  <p:embed/>
                </p:oleObj>
              </mc:Choice>
              <mc:Fallback>
                <p:oleObj name="포장기 셸 개체" showAsIcon="1" r:id="rId3" imgW="2123640" imgH="504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0505" y="2788181"/>
                        <a:ext cx="6982708" cy="1654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7420" y="4499172"/>
            <a:ext cx="7960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COS Pro</a:t>
            </a:r>
            <a:r>
              <a:rPr lang="ko-KR" altLang="en-US" dirty="0" smtClean="0"/>
              <a:t>환경설정파일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seb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더블클릭 시 </a:t>
            </a:r>
            <a:r>
              <a:rPr lang="ko-KR" altLang="en-US" dirty="0" err="1" smtClean="0"/>
              <a:t>셋팅값</a:t>
            </a:r>
            <a:r>
              <a:rPr lang="ko-KR" altLang="en-US" dirty="0" smtClean="0"/>
              <a:t> 자동 설정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시험 진행 시 </a:t>
            </a:r>
            <a:r>
              <a:rPr lang="en-US" altLang="ko-KR" dirty="0" err="1" smtClean="0"/>
              <a:t>seb</a:t>
            </a:r>
            <a:r>
              <a:rPr lang="ko-KR" altLang="en-US" dirty="0" smtClean="0"/>
              <a:t>파일을 바탕화면에 저장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 시에 더블클릭 통해 진행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더블클릭 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아니오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6685FD1-E062-494E-8933-DAB0DE42E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3266" b="64054"/>
          <a:stretch/>
        </p:blipFill>
        <p:spPr>
          <a:xfrm>
            <a:off x="1062133" y="418092"/>
            <a:ext cx="8136294" cy="19375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D34A7B2-1C1A-4395-A7B4-DF87D2744019}"/>
              </a:ext>
            </a:extLst>
          </p:cNvPr>
          <p:cNvSpPr/>
          <p:nvPr/>
        </p:nvSpPr>
        <p:spPr>
          <a:xfrm>
            <a:off x="1440625" y="999250"/>
            <a:ext cx="2999190" cy="224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7EFB10-DF82-499C-8180-F4195A718341}"/>
              </a:ext>
            </a:extLst>
          </p:cNvPr>
          <p:cNvSpPr txBox="1"/>
          <p:nvPr/>
        </p:nvSpPr>
        <p:spPr>
          <a:xfrm>
            <a:off x="4439815" y="898174"/>
            <a:ext cx="54324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data-exam.ybmit.com/login?category=PRO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D8CC98B-9A1A-4CDA-850D-98D650518DD1}"/>
              </a:ext>
            </a:extLst>
          </p:cNvPr>
          <p:cNvSpPr/>
          <p:nvPr/>
        </p:nvSpPr>
        <p:spPr>
          <a:xfrm>
            <a:off x="2247122" y="1437789"/>
            <a:ext cx="1306286" cy="224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99D44A3-83C1-4CB8-8D14-802625CDABF7}"/>
              </a:ext>
            </a:extLst>
          </p:cNvPr>
          <p:cNvSpPr/>
          <p:nvPr/>
        </p:nvSpPr>
        <p:spPr>
          <a:xfrm>
            <a:off x="2247122" y="2071990"/>
            <a:ext cx="1306286" cy="224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F4FB0E6-0FD7-4D77-9019-2259F7FA6BF1}"/>
              </a:ext>
            </a:extLst>
          </p:cNvPr>
          <p:cNvSpPr txBox="1"/>
          <p:nvPr/>
        </p:nvSpPr>
        <p:spPr>
          <a:xfrm>
            <a:off x="3627054" y="136537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4800 </a:t>
            </a:r>
            <a:r>
              <a:rPr lang="ko-KR" altLang="en-US">
                <a:solidFill>
                  <a:schemeClr val="accent2"/>
                </a:solidFill>
              </a:rPr>
              <a:t>입력 또는 임의의 비밀번호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398A751-1CDC-47AC-B2B0-74C9185E4033}"/>
              </a:ext>
            </a:extLst>
          </p:cNvPr>
          <p:cNvSpPr txBox="1"/>
          <p:nvPr/>
        </p:nvSpPr>
        <p:spPr>
          <a:xfrm>
            <a:off x="3627054" y="1986357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6"/>
                </a:solidFill>
              </a:rPr>
              <a:t>4800 </a:t>
            </a:r>
            <a:r>
              <a:rPr lang="ko-KR" altLang="en-US">
                <a:solidFill>
                  <a:schemeClr val="accent6"/>
                </a:solidFill>
              </a:rPr>
              <a:t>입력 또는 임의의 비밀번호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089828-4013-4AE9-A3EC-9AB5CEC2BB21}"/>
              </a:ext>
            </a:extLst>
          </p:cNvPr>
          <p:cNvSpPr txBox="1"/>
          <p:nvPr/>
        </p:nvSpPr>
        <p:spPr>
          <a:xfrm>
            <a:off x="1062133" y="48760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*</a:t>
            </a:r>
            <a:r>
              <a:rPr lang="ko-KR" altLang="en-US" b="1"/>
              <a:t> 직접 설정할 경우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B62959A4-7CB3-45B1-9111-D24A49636883}"/>
              </a:ext>
            </a:extLst>
          </p:cNvPr>
          <p:cNvSpPr/>
          <p:nvPr/>
        </p:nvSpPr>
        <p:spPr>
          <a:xfrm>
            <a:off x="300596" y="3114425"/>
            <a:ext cx="578854" cy="41872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CF14B674-FEC6-471C-B36E-BDBDC9FC9C12}"/>
              </a:ext>
            </a:extLst>
          </p:cNvPr>
          <p:cNvSpPr/>
          <p:nvPr/>
        </p:nvSpPr>
        <p:spPr>
          <a:xfrm>
            <a:off x="1110051" y="673679"/>
            <a:ext cx="598099" cy="224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19A2DE8C-354A-4972-8658-C5B2B01217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t="20" r="41792" b="51435"/>
          <a:stretch/>
        </p:blipFill>
        <p:spPr>
          <a:xfrm>
            <a:off x="1062132" y="2486024"/>
            <a:ext cx="7074161" cy="261667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9FEDFD8-E2FB-451E-BCC1-50C9DA8F7E20}"/>
              </a:ext>
            </a:extLst>
          </p:cNvPr>
          <p:cNvSpPr/>
          <p:nvPr/>
        </p:nvSpPr>
        <p:spPr>
          <a:xfrm>
            <a:off x="2940220" y="2743788"/>
            <a:ext cx="598099" cy="224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E2D89F5-70A7-46C8-BC01-56884566EE46}"/>
              </a:ext>
            </a:extLst>
          </p:cNvPr>
          <p:cNvSpPr/>
          <p:nvPr/>
        </p:nvSpPr>
        <p:spPr>
          <a:xfrm>
            <a:off x="1324230" y="4878493"/>
            <a:ext cx="906737" cy="1354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F6F0DB1-B227-4FA9-845D-88CAA2DE682E}"/>
              </a:ext>
            </a:extLst>
          </p:cNvPr>
          <p:cNvSpPr txBox="1"/>
          <p:nvPr/>
        </p:nvSpPr>
        <p:spPr>
          <a:xfrm>
            <a:off x="2099436" y="498243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 해제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11C35D8-6A0F-40E4-89A6-8CDAD757D134}"/>
              </a:ext>
            </a:extLst>
          </p:cNvPr>
          <p:cNvSpPr txBox="1"/>
          <p:nvPr/>
        </p:nvSpPr>
        <p:spPr>
          <a:xfrm>
            <a:off x="7030550" y="1341396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2"/>
                </a:solidFill>
              </a:rPr>
              <a:t>여기서 입력하는 비밀번호가 이후 설정 프로그램</a:t>
            </a:r>
            <a:endParaRPr lang="en-US" altLang="ko-KR" sz="1200">
              <a:solidFill>
                <a:schemeClr val="accent2"/>
              </a:solidFill>
            </a:endParaRPr>
          </a:p>
          <a:p>
            <a:r>
              <a:rPr lang="ko-KR" altLang="en-US" sz="1200">
                <a:solidFill>
                  <a:schemeClr val="accent2"/>
                </a:solidFill>
              </a:rPr>
              <a:t>실행 시 입력하는 비밀번호 입니다</a:t>
            </a:r>
            <a:r>
              <a:rPr lang="en-US" altLang="ko-KR" sz="1200">
                <a:solidFill>
                  <a:schemeClr val="accent2"/>
                </a:solidFill>
              </a:rPr>
              <a:t>.</a:t>
            </a:r>
            <a:endParaRPr lang="ko-KR" altLang="en-US" sz="120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D6DB2AC-5347-4DD5-B6EB-BA665D326B44}"/>
              </a:ext>
            </a:extLst>
          </p:cNvPr>
          <p:cNvSpPr txBox="1"/>
          <p:nvPr/>
        </p:nvSpPr>
        <p:spPr>
          <a:xfrm>
            <a:off x="7030550" y="1968436"/>
            <a:ext cx="3652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accent6"/>
                </a:solidFill>
              </a:rPr>
              <a:t>여기서 입력하는 비밀번호가 이후 </a:t>
            </a:r>
            <a:r>
              <a:rPr lang="en-US" altLang="ko-KR" sz="1200">
                <a:solidFill>
                  <a:schemeClr val="accent6"/>
                </a:solidFill>
              </a:rPr>
              <a:t>safe exam browser</a:t>
            </a:r>
          </a:p>
          <a:p>
            <a:r>
              <a:rPr lang="ko-KR" altLang="en-US" sz="1200">
                <a:solidFill>
                  <a:schemeClr val="accent6"/>
                </a:solidFill>
              </a:rPr>
              <a:t>종료 시 입력하는 비밀번호 입니다</a:t>
            </a:r>
            <a:r>
              <a:rPr lang="en-US" altLang="ko-KR" sz="1200">
                <a:solidFill>
                  <a:schemeClr val="accent6"/>
                </a:solidFill>
              </a:rPr>
              <a:t>.</a:t>
            </a:r>
            <a:endParaRPr lang="ko-KR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113</Words>
  <Application>Microsoft Office PowerPoint</Application>
  <PresentationFormat>사용자 지정</PresentationFormat>
  <Paragraphs>24</Paragraphs>
  <Slides>6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Theme</vt:lpstr>
      <vt:lpstr>포장기 셸 개체</vt:lpstr>
      <vt:lpstr>COS Pro 시험플랫폼</vt:lpstr>
      <vt:lpstr>Safe Exam Browser 설치(3.3.2 버전)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YBM 데이터분석 시험플랫폼</dc:title>
  <dc:creator>이 태훈</dc:creator>
  <cp:lastModifiedBy>김근영</cp:lastModifiedBy>
  <cp:revision>8</cp:revision>
  <dcterms:created xsi:type="dcterms:W3CDTF">2021-08-06T07:07:31Z</dcterms:created>
  <dcterms:modified xsi:type="dcterms:W3CDTF">2022-03-15T02:16:33Z</dcterms:modified>
</cp:coreProperties>
</file>