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60" r:id="rId6"/>
    <p:sldMasterId id="2147483666" r:id="rId7"/>
    <p:sldMasterId id="214748367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y="6659550" cx="12828575"/>
  <p:notesSz cx="10234600" cy="7099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7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  <p:ext uri="GoogleSlidesCustomDataVersion2">
      <go:slidesCustomData xmlns:go="http://customooxmlschemas.google.com/" r:id="rId29" roundtripDataSignature="AMtx7mimFzR+4APTaFiZVojjkOAO/LkA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21F6F3B-B04F-48F4-B551-20D757BAAAAB}">
  <a:tblStyle styleId="{021F6F3B-B04F-48F4-B551-20D757BAAAAB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7" orient="horz"/>
        <p:guide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36" orient="horz"/>
        <p:guide pos="32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1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4" Type="http://schemas.openxmlformats.org/officeDocument/2006/relationships/slide" Target="slides/slide15.xml"/><Relationship Id="rId23" Type="http://schemas.openxmlformats.org/officeDocument/2006/relationships/slide" Target="slides/slide14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notesMaster" Target="notesMasters/notesMaster1.xml"/><Relationship Id="rId26" Type="http://schemas.openxmlformats.org/officeDocument/2006/relationships/slide" Target="slides/slide17.xml"/><Relationship Id="rId25" Type="http://schemas.openxmlformats.org/officeDocument/2006/relationships/slide" Target="slides/slide16.xml"/><Relationship Id="rId28" Type="http://schemas.openxmlformats.org/officeDocument/2006/relationships/slide" Target="slides/slide19.xml"/><Relationship Id="rId27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customschemas.google.com/relationships/presentationmetadata" Target="metadata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4434999" cy="35496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7838" y="0"/>
            <a:ext cx="4434999" cy="35496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  <a:noFill/>
          <a:ln>
            <a:noFill/>
          </a:ln>
        </p:spPr>
        <p:txBody>
          <a:bodyPr anchorCtr="0" anchor="t" bIns="49500" lIns="99025" spcFirstLastPara="1" rIns="99025" wrap="square" tIns="495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742692"/>
            <a:ext cx="4434999" cy="35496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7838" y="6742692"/>
            <a:ext cx="4434999" cy="354965"/>
          </a:xfrm>
          <a:prstGeom prst="rect">
            <a:avLst/>
          </a:prstGeom>
          <a:noFill/>
          <a:ln>
            <a:noFill/>
          </a:ln>
        </p:spPr>
        <p:txBody>
          <a:bodyPr anchorCtr="0" anchor="b" bIns="49500" lIns="99025" spcFirstLastPara="1" rIns="99025" wrap="square" tIns="49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3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0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1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3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4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5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6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6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7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7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8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9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9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5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6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7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9:notes"/>
          <p:cNvSpPr txBox="1"/>
          <p:nvPr>
            <p:ph idx="1" type="body"/>
          </p:nvPr>
        </p:nvSpPr>
        <p:spPr>
          <a:xfrm>
            <a:off x="1023462" y="3372168"/>
            <a:ext cx="8187690" cy="3194685"/>
          </a:xfrm>
          <a:prstGeom prst="rect">
            <a:avLst/>
          </a:prstGeom>
        </p:spPr>
        <p:txBody>
          <a:bodyPr anchorCtr="0" anchor="t" bIns="49500" lIns="99025" spcFirstLastPara="1" rIns="99025" wrap="square" tIns="49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9:notes"/>
          <p:cNvSpPr/>
          <p:nvPr>
            <p:ph idx="2" type="sldImg"/>
          </p:nvPr>
        </p:nvSpPr>
        <p:spPr>
          <a:xfrm>
            <a:off x="2554288" y="531813"/>
            <a:ext cx="5126037" cy="26622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6"/>
          <p:cNvSpPr txBox="1"/>
          <p:nvPr>
            <p:ph type="title"/>
          </p:nvPr>
        </p:nvSpPr>
        <p:spPr>
          <a:xfrm>
            <a:off x="881966" y="354560"/>
            <a:ext cx="11064657" cy="1287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6"/>
          <p:cNvSpPr txBox="1"/>
          <p:nvPr>
            <p:ph idx="1" type="body"/>
          </p:nvPr>
        </p:nvSpPr>
        <p:spPr>
          <a:xfrm rot="5400000">
            <a:off x="4301579" y="-1646812"/>
            <a:ext cx="4225432" cy="1106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6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6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6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7"/>
          <p:cNvSpPr txBox="1"/>
          <p:nvPr>
            <p:ph type="title"/>
          </p:nvPr>
        </p:nvSpPr>
        <p:spPr>
          <a:xfrm rot="5400000">
            <a:off x="7741704" y="1793314"/>
            <a:ext cx="5643672" cy="27661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" type="body"/>
          </p:nvPr>
        </p:nvSpPr>
        <p:spPr>
          <a:xfrm rot="5400000">
            <a:off x="2129197" y="-892672"/>
            <a:ext cx="5643672" cy="8138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7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7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7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4"/>
          <p:cNvSpPr/>
          <p:nvPr/>
        </p:nvSpPr>
        <p:spPr>
          <a:xfrm>
            <a:off x="93098" y="6392838"/>
            <a:ext cx="10220771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89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;p24"/>
          <p:cNvSpPr txBox="1"/>
          <p:nvPr/>
        </p:nvSpPr>
        <p:spPr>
          <a:xfrm>
            <a:off x="1540027" y="6346770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fld id="{00000000-1234-1234-1234-123412341234}" type="slidenum"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이전/End of Page2">
  <p:cSld name="이전/End of Page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5"/>
          <p:cNvSpPr/>
          <p:nvPr/>
        </p:nvSpPr>
        <p:spPr>
          <a:xfrm>
            <a:off x="93098" y="6389258"/>
            <a:ext cx="10220771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89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 이어서</a:t>
            </a:r>
            <a:endParaRPr/>
          </a:p>
        </p:txBody>
      </p:sp>
      <p:sp>
        <p:nvSpPr>
          <p:cNvPr id="94" name="Google Shape;94;p25"/>
          <p:cNvSpPr txBox="1"/>
          <p:nvPr/>
        </p:nvSpPr>
        <p:spPr>
          <a:xfrm>
            <a:off x="1540027" y="6379549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fld id="{00000000-1234-1234-1234-123412341234}" type="slidenum"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Page2">
  <p:cSld name="End of Page2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6"/>
          <p:cNvSpPr/>
          <p:nvPr/>
        </p:nvSpPr>
        <p:spPr>
          <a:xfrm>
            <a:off x="87970" y="6389258"/>
            <a:ext cx="10225899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89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이전/다음 페이지 이어서</a:t>
            </a:r>
            <a:endParaRPr/>
          </a:p>
        </p:txBody>
      </p:sp>
      <p:sp>
        <p:nvSpPr>
          <p:cNvPr id="97" name="Google Shape;97;p26"/>
          <p:cNvSpPr txBox="1"/>
          <p:nvPr/>
        </p:nvSpPr>
        <p:spPr>
          <a:xfrm>
            <a:off x="1540027" y="6379549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fld id="{00000000-1234-1234-1234-123412341234}" type="slidenum"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/>
          <p:nvPr/>
        </p:nvSpPr>
        <p:spPr>
          <a:xfrm>
            <a:off x="93098" y="6389258"/>
            <a:ext cx="10220771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89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  이어서 끝</a:t>
            </a:r>
            <a:endParaRPr/>
          </a:p>
        </p:txBody>
      </p:sp>
      <p:sp>
        <p:nvSpPr>
          <p:cNvPr id="100" name="Google Shape;100;p27"/>
          <p:cNvSpPr txBox="1"/>
          <p:nvPr/>
        </p:nvSpPr>
        <p:spPr>
          <a:xfrm>
            <a:off x="1540027" y="6379549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fld id="{00000000-1234-1234-1234-123412341234}" type="slidenum"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사용자 지정 레이아웃">
  <p:cSld name="2_사용자 지정 레이아웃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사용자 지정 레이아웃">
  <p:cSld name="3_사용자 지정 레이아웃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/>
          <p:nvPr/>
        </p:nvSpPr>
        <p:spPr>
          <a:xfrm>
            <a:off x="93098" y="6392838"/>
            <a:ext cx="10220771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89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08;p40"/>
          <p:cNvSpPr txBox="1"/>
          <p:nvPr/>
        </p:nvSpPr>
        <p:spPr>
          <a:xfrm>
            <a:off x="1540027" y="6346770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이전/End of Page2">
  <p:cSld name="이전/End of Page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1"/>
          <p:cNvSpPr/>
          <p:nvPr/>
        </p:nvSpPr>
        <p:spPr>
          <a:xfrm>
            <a:off x="93098" y="6389258"/>
            <a:ext cx="10220771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89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다음페이지 이어서</a:t>
            </a:r>
            <a:endParaRPr/>
          </a:p>
        </p:txBody>
      </p:sp>
      <p:sp>
        <p:nvSpPr>
          <p:cNvPr id="111" name="Google Shape;111;p41"/>
          <p:cNvSpPr txBox="1"/>
          <p:nvPr/>
        </p:nvSpPr>
        <p:spPr>
          <a:xfrm>
            <a:off x="1540027" y="6379549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fld id="{00000000-1234-1234-1234-123412341234}" type="slidenum"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 txBox="1"/>
          <p:nvPr>
            <p:ph type="ctrTitle"/>
          </p:nvPr>
        </p:nvSpPr>
        <p:spPr>
          <a:xfrm>
            <a:off x="1603574" y="1089887"/>
            <a:ext cx="9621441" cy="23185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27"/>
              <a:buFont typeface="Calibri"/>
              <a:buNone/>
              <a:defRPr sz="58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8"/>
          <p:cNvSpPr txBox="1"/>
          <p:nvPr>
            <p:ph idx="1" type="subTitle"/>
          </p:nvPr>
        </p:nvSpPr>
        <p:spPr>
          <a:xfrm>
            <a:off x="1603574" y="3497813"/>
            <a:ext cx="9621441" cy="1607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2331"/>
              <a:buNone/>
              <a:defRPr sz="2331"/>
            </a:lvl1pPr>
            <a:lvl2pPr lvl="1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  <a:defRPr sz="1942"/>
            </a:lvl2pPr>
            <a:lvl3pPr lvl="2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sz="1748"/>
            </a:lvl3pPr>
            <a:lvl4pPr lvl="3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4pPr>
            <a:lvl5pPr lvl="4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5pPr>
            <a:lvl6pPr lvl="5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6pPr>
            <a:lvl7pPr lvl="6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7pPr>
            <a:lvl8pPr lvl="7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8pPr>
            <a:lvl9pPr lvl="8" algn="ctr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9pPr>
          </a:lstStyle>
          <a:p/>
        </p:txBody>
      </p:sp>
      <p:sp>
        <p:nvSpPr>
          <p:cNvPr id="22" name="Google Shape;22;p28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8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of Page2">
  <p:cSld name="End of Page2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"/>
          <p:cNvSpPr/>
          <p:nvPr/>
        </p:nvSpPr>
        <p:spPr>
          <a:xfrm>
            <a:off x="87970" y="6389258"/>
            <a:ext cx="10225899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89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이전/다음 페이지 이어서</a:t>
            </a:r>
            <a:endParaRPr/>
          </a:p>
        </p:txBody>
      </p:sp>
      <p:sp>
        <p:nvSpPr>
          <p:cNvPr id="114" name="Google Shape;114;p42"/>
          <p:cNvSpPr txBox="1"/>
          <p:nvPr/>
        </p:nvSpPr>
        <p:spPr>
          <a:xfrm>
            <a:off x="1540027" y="6379549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fld id="{00000000-1234-1234-1234-123412341234}" type="slidenum"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>
  <p:cSld name="제목 슬라이드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3"/>
          <p:cNvSpPr/>
          <p:nvPr/>
        </p:nvSpPr>
        <p:spPr>
          <a:xfrm>
            <a:off x="93098" y="6389258"/>
            <a:ext cx="10220771" cy="20348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ko-KR" sz="89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이전페이지  이어서 끝</a:t>
            </a:r>
            <a:endParaRPr/>
          </a:p>
        </p:txBody>
      </p:sp>
      <p:sp>
        <p:nvSpPr>
          <p:cNvPr id="117" name="Google Shape;117;p43"/>
          <p:cNvSpPr txBox="1"/>
          <p:nvPr/>
        </p:nvSpPr>
        <p:spPr>
          <a:xfrm>
            <a:off x="1540027" y="6379549"/>
            <a:ext cx="7495508" cy="227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6325" lIns="92650" spcFirstLastPara="1" rIns="92650" wrap="square" tIns="463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fld id="{00000000-1234-1234-1234-123412341234}" type="slidenum"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b="0" i="0" lang="ko-KR" sz="807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b="0" i="0" sz="807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5"/>
          <p:cNvSpPr txBox="1"/>
          <p:nvPr>
            <p:ph type="ctrTitle"/>
          </p:nvPr>
        </p:nvSpPr>
        <p:spPr>
          <a:xfrm>
            <a:off x="1603575" y="1089775"/>
            <a:ext cx="9621441" cy="2318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77"/>
              <a:buFont typeface="Malgun Gothic"/>
              <a:buNone/>
              <a:defRPr b="0" i="0" sz="537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1" name="Google Shape;121;p45"/>
          <p:cNvSpPr txBox="1"/>
          <p:nvPr>
            <p:ph idx="1" type="subTitle"/>
          </p:nvPr>
        </p:nvSpPr>
        <p:spPr>
          <a:xfrm>
            <a:off x="1603575" y="3498372"/>
            <a:ext cx="9621441" cy="16076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None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None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None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2" name="Google Shape;122;p45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3" name="Google Shape;123;p45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4" name="Google Shape;124;p45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6"/>
          <p:cNvSpPr txBox="1"/>
          <p:nvPr>
            <p:ph type="title"/>
          </p:nvPr>
        </p:nvSpPr>
        <p:spPr>
          <a:xfrm>
            <a:off x="881967" y="354251"/>
            <a:ext cx="11064657" cy="1287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43"/>
              <a:buFont typeface="Malgun Gothic"/>
              <a:buNone/>
              <a:defRPr b="0" i="0" sz="394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7" name="Google Shape;127;p46"/>
          <p:cNvSpPr txBox="1"/>
          <p:nvPr>
            <p:ph idx="1" type="body"/>
          </p:nvPr>
        </p:nvSpPr>
        <p:spPr>
          <a:xfrm>
            <a:off x="881967" y="1772662"/>
            <a:ext cx="11064657" cy="42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985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5188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392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1025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1025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1025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1025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1025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1025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8" name="Google Shape;128;p46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9" name="Google Shape;129;p46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0" name="Google Shape;130;p46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7"/>
          <p:cNvSpPr txBox="1"/>
          <p:nvPr>
            <p:ph type="title"/>
          </p:nvPr>
        </p:nvSpPr>
        <p:spPr>
          <a:xfrm>
            <a:off x="876240" y="1660268"/>
            <a:ext cx="11064657" cy="27699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377"/>
              <a:buFont typeface="Malgun Gothic"/>
              <a:buNone/>
              <a:defRPr b="0" i="0" sz="5377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3" name="Google Shape;133;p47"/>
          <p:cNvSpPr txBox="1"/>
          <p:nvPr>
            <p:ph idx="1" type="body"/>
          </p:nvPr>
        </p:nvSpPr>
        <p:spPr>
          <a:xfrm>
            <a:off x="876240" y="4457255"/>
            <a:ext cx="11064657" cy="1456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rgbClr val="888888"/>
              </a:buClr>
              <a:buSzPts val="2151"/>
              <a:buFont typeface="Arial"/>
              <a:buNone/>
              <a:defRPr b="0" i="0" sz="2151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792"/>
              <a:buFont typeface="Arial"/>
              <a:buNone/>
              <a:defRPr b="0" i="0" sz="1792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613"/>
              <a:buFont typeface="Arial"/>
              <a:buNone/>
              <a:defRPr b="0" i="0" sz="1612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434"/>
              <a:buFont typeface="Arial"/>
              <a:buNone/>
              <a:defRPr b="0" i="0" sz="1434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434"/>
              <a:buFont typeface="Arial"/>
              <a:buNone/>
              <a:defRPr b="0" i="0" sz="1434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434"/>
              <a:buFont typeface="Arial"/>
              <a:buNone/>
              <a:defRPr b="0" i="0" sz="1434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434"/>
              <a:buFont typeface="Arial"/>
              <a:buNone/>
              <a:defRPr b="0" i="0" sz="1434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434"/>
              <a:buFont typeface="Arial"/>
              <a:buNone/>
              <a:defRPr b="0" i="0" sz="1434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rgbClr val="888888"/>
              </a:buClr>
              <a:buSzPts val="1434"/>
              <a:buFont typeface="Arial"/>
              <a:buNone/>
              <a:defRPr b="0" i="0" sz="1434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4" name="Google Shape;134;p47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5" name="Google Shape;135;p47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6" name="Google Shape;136;p47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8"/>
          <p:cNvSpPr txBox="1"/>
          <p:nvPr>
            <p:ph type="title"/>
          </p:nvPr>
        </p:nvSpPr>
        <p:spPr>
          <a:xfrm>
            <a:off x="881967" y="354251"/>
            <a:ext cx="11064657" cy="1287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43"/>
              <a:buFont typeface="Malgun Gothic"/>
              <a:buNone/>
              <a:defRPr b="0" i="0" sz="394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9" name="Google Shape;139;p48"/>
          <p:cNvSpPr txBox="1"/>
          <p:nvPr>
            <p:ph idx="1" type="body"/>
          </p:nvPr>
        </p:nvSpPr>
        <p:spPr>
          <a:xfrm>
            <a:off x="881967" y="1772662"/>
            <a:ext cx="5440696" cy="42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985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5188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392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1025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1025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1025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1025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1025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1025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0" name="Google Shape;140;p48"/>
          <p:cNvSpPr txBox="1"/>
          <p:nvPr>
            <p:ph idx="2" type="body"/>
          </p:nvPr>
        </p:nvSpPr>
        <p:spPr>
          <a:xfrm>
            <a:off x="6505927" y="1772662"/>
            <a:ext cx="5440696" cy="42253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985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5188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392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1025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1025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1025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1025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1025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1025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1" name="Google Shape;141;p48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2" name="Google Shape;142;p48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3" name="Google Shape;143;p48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9"/>
          <p:cNvSpPr txBox="1"/>
          <p:nvPr>
            <p:ph type="title"/>
          </p:nvPr>
        </p:nvSpPr>
        <p:spPr>
          <a:xfrm>
            <a:off x="883875" y="354251"/>
            <a:ext cx="11064657" cy="1287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43"/>
              <a:buFont typeface="Malgun Gothic"/>
              <a:buNone/>
              <a:defRPr b="0" i="0" sz="394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6" name="Google Shape;146;p49"/>
          <p:cNvSpPr txBox="1"/>
          <p:nvPr>
            <p:ph idx="1" type="body"/>
          </p:nvPr>
        </p:nvSpPr>
        <p:spPr>
          <a:xfrm>
            <a:off x="883876" y="1631814"/>
            <a:ext cx="5427332" cy="800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None/>
              <a:defRPr b="1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None/>
              <a:defRPr b="1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None/>
              <a:defRPr b="1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7" name="Google Shape;147;p49"/>
          <p:cNvSpPr txBox="1"/>
          <p:nvPr>
            <p:ph idx="2" type="body"/>
          </p:nvPr>
        </p:nvSpPr>
        <p:spPr>
          <a:xfrm>
            <a:off x="883876" y="2432785"/>
            <a:ext cx="5427332" cy="3578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985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5188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392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1025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1025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1025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1025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1025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1025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8" name="Google Shape;148;p49"/>
          <p:cNvSpPr txBox="1"/>
          <p:nvPr>
            <p:ph idx="3" type="body"/>
          </p:nvPr>
        </p:nvSpPr>
        <p:spPr>
          <a:xfrm>
            <a:off x="6494474" y="1631814"/>
            <a:ext cx="5454060" cy="800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None/>
              <a:defRPr b="1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None/>
              <a:defRPr b="1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None/>
              <a:defRPr b="1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1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9" name="Google Shape;149;p49"/>
          <p:cNvSpPr txBox="1"/>
          <p:nvPr>
            <p:ph idx="4" type="body"/>
          </p:nvPr>
        </p:nvSpPr>
        <p:spPr>
          <a:xfrm>
            <a:off x="6494474" y="2432785"/>
            <a:ext cx="5454060" cy="35780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985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5188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392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1025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1025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1025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1025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1025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1025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0" name="Google Shape;150;p49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1" name="Google Shape;151;p49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2" name="Google Shape;152;p49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0"/>
          <p:cNvSpPr txBox="1"/>
          <p:nvPr>
            <p:ph type="title"/>
          </p:nvPr>
        </p:nvSpPr>
        <p:spPr>
          <a:xfrm>
            <a:off x="881967" y="354251"/>
            <a:ext cx="11064657" cy="1287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43"/>
              <a:buFont typeface="Malgun Gothic"/>
              <a:buNone/>
              <a:defRPr b="0" i="0" sz="394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5" name="Google Shape;155;p50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6" name="Google Shape;156;p50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7" name="Google Shape;157;p50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1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0" name="Google Shape;160;p51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1" name="Google Shape;161;p51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2"/>
          <p:cNvSpPr txBox="1"/>
          <p:nvPr>
            <p:ph type="title"/>
          </p:nvPr>
        </p:nvSpPr>
        <p:spPr>
          <a:xfrm>
            <a:off x="883876" y="443876"/>
            <a:ext cx="4136837" cy="155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68"/>
              <a:buFont typeface="Malgun Gothic"/>
              <a:buNone/>
              <a:defRPr b="0" i="0" sz="28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4" name="Google Shape;164;p52"/>
          <p:cNvSpPr txBox="1"/>
          <p:nvPr>
            <p:ph idx="1" type="body"/>
          </p:nvPr>
        </p:nvSpPr>
        <p:spPr>
          <a:xfrm>
            <a:off x="5454061" y="958889"/>
            <a:ext cx="6494473" cy="47332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0718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868"/>
              <a:buFont typeface="Arial"/>
              <a:buChar char="•"/>
              <a:defRPr b="0" i="0" sz="28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7985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65188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392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392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392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392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391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391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5" name="Google Shape;165;p52"/>
          <p:cNvSpPr txBox="1"/>
          <p:nvPr>
            <p:ph idx="2" type="body"/>
          </p:nvPr>
        </p:nvSpPr>
        <p:spPr>
          <a:xfrm>
            <a:off x="883876" y="1997445"/>
            <a:ext cx="4136837" cy="37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None/>
              <a:defRPr b="0" i="0" sz="125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075"/>
              <a:buFont typeface="Arial"/>
              <a:buNone/>
              <a:defRPr b="0" i="0" sz="10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6" name="Google Shape;166;p52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7" name="Google Shape;167;p52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8" name="Google Shape;168;p52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/>
          <p:nvPr>
            <p:ph type="title"/>
          </p:nvPr>
        </p:nvSpPr>
        <p:spPr>
          <a:xfrm>
            <a:off x="881966" y="354560"/>
            <a:ext cx="11064657" cy="1287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" type="body"/>
          </p:nvPr>
        </p:nvSpPr>
        <p:spPr>
          <a:xfrm>
            <a:off x="881966" y="1772800"/>
            <a:ext cx="11064657" cy="422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9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9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3"/>
          <p:cNvSpPr txBox="1"/>
          <p:nvPr>
            <p:ph type="title"/>
          </p:nvPr>
        </p:nvSpPr>
        <p:spPr>
          <a:xfrm>
            <a:off x="883876" y="443876"/>
            <a:ext cx="4136837" cy="15535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68"/>
              <a:buFont typeface="Malgun Gothic"/>
              <a:buNone/>
              <a:defRPr b="0" i="0" sz="2868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1" name="Google Shape;171;p53"/>
          <p:cNvSpPr/>
          <p:nvPr>
            <p:ph idx="2" type="pic"/>
          </p:nvPr>
        </p:nvSpPr>
        <p:spPr>
          <a:xfrm>
            <a:off x="5454061" y="958889"/>
            <a:ext cx="6494473" cy="4733255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53"/>
          <p:cNvSpPr txBox="1"/>
          <p:nvPr>
            <p:ph idx="1" type="body"/>
          </p:nvPr>
        </p:nvSpPr>
        <p:spPr>
          <a:xfrm>
            <a:off x="883876" y="1997445"/>
            <a:ext cx="4136837" cy="370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1434"/>
              <a:buFont typeface="Arial"/>
              <a:buNone/>
              <a:defRPr b="0" i="0" sz="1434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255"/>
              <a:buFont typeface="Arial"/>
              <a:buNone/>
              <a:defRPr b="0" i="0" sz="125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075"/>
              <a:buFont typeface="Arial"/>
              <a:buNone/>
              <a:defRPr b="0" i="0" sz="10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896"/>
              <a:buFont typeface="Arial"/>
              <a:buNone/>
              <a:defRPr b="0" i="0" sz="896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3" name="Google Shape;173;p53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4" name="Google Shape;174;p53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5" name="Google Shape;175;p53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4"/>
          <p:cNvSpPr txBox="1"/>
          <p:nvPr>
            <p:ph type="title"/>
          </p:nvPr>
        </p:nvSpPr>
        <p:spPr>
          <a:xfrm>
            <a:off x="881967" y="354251"/>
            <a:ext cx="11064657" cy="1287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43"/>
              <a:buFont typeface="Malgun Gothic"/>
              <a:buNone/>
              <a:defRPr b="0" i="0" sz="394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8" name="Google Shape;178;p54"/>
          <p:cNvSpPr txBox="1"/>
          <p:nvPr>
            <p:ph idx="1" type="body"/>
          </p:nvPr>
        </p:nvSpPr>
        <p:spPr>
          <a:xfrm rot="5400000">
            <a:off x="4301617" y="-1646987"/>
            <a:ext cx="4225358" cy="11064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985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5188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392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1025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1025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1025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1025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1025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1025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79" name="Google Shape;179;p54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0" name="Google Shape;180;p54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1" name="Google Shape;181;p54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5"/>
          <p:cNvSpPr txBox="1"/>
          <p:nvPr>
            <p:ph type="title"/>
          </p:nvPr>
        </p:nvSpPr>
        <p:spPr>
          <a:xfrm rot="5400000">
            <a:off x="7741657" y="1793051"/>
            <a:ext cx="5643769" cy="2766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43"/>
              <a:buFont typeface="Malgun Gothic"/>
              <a:buNone/>
              <a:defRPr b="0" i="0" sz="3943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84" name="Google Shape;184;p55"/>
          <p:cNvSpPr txBox="1"/>
          <p:nvPr>
            <p:ph idx="1" type="body"/>
          </p:nvPr>
        </p:nvSpPr>
        <p:spPr>
          <a:xfrm rot="5400000">
            <a:off x="2117696" y="-881481"/>
            <a:ext cx="5643769" cy="8115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7985" lvl="0" marL="457200" marR="0" rtl="0" algn="l">
              <a:lnSpc>
                <a:spcPct val="90000"/>
              </a:lnSpc>
              <a:spcBef>
                <a:spcPts val="896"/>
              </a:spcBef>
              <a:spcAft>
                <a:spcPts val="0"/>
              </a:spcAft>
              <a:buClr>
                <a:schemeClr val="dk1"/>
              </a:buClr>
              <a:buSzPts val="2510"/>
              <a:buFont typeface="Arial"/>
              <a:buChar char="•"/>
              <a:defRPr b="0" i="0" sz="251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65188" lvl="1" marL="914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2151"/>
              <a:buFont typeface="Arial"/>
              <a:buChar char="•"/>
              <a:defRPr b="0" i="0" sz="2151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42392" lvl="2" marL="1371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792"/>
              <a:buFont typeface="Arial"/>
              <a:buChar char="•"/>
              <a:defRPr b="0" i="0" sz="179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31025" lvl="3" marL="1828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31025" lvl="4" marL="22860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31025" lvl="5" marL="27432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31025" lvl="6" marL="32004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31025" lvl="7" marL="36576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31025" lvl="8" marL="4114800" marR="0" rtl="0" algn="l">
              <a:lnSpc>
                <a:spcPct val="9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ts val="1613"/>
              <a:buFont typeface="Arial"/>
              <a:buChar char="•"/>
              <a:defRPr b="0" i="0" sz="1612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5" name="Google Shape;185;p55"/>
          <p:cNvSpPr txBox="1"/>
          <p:nvPr>
            <p:ph idx="10" type="dt"/>
          </p:nvPr>
        </p:nvSpPr>
        <p:spPr>
          <a:xfrm>
            <a:off x="881966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6" name="Google Shape;186;p55"/>
          <p:cNvSpPr txBox="1"/>
          <p:nvPr>
            <p:ph idx="11" type="ftr"/>
          </p:nvPr>
        </p:nvSpPr>
        <p:spPr>
          <a:xfrm>
            <a:off x="4249470" y="6173010"/>
            <a:ext cx="4329648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87" name="Google Shape;187;p55"/>
          <p:cNvSpPr txBox="1"/>
          <p:nvPr>
            <p:ph idx="12" type="sldNum"/>
          </p:nvPr>
        </p:nvSpPr>
        <p:spPr>
          <a:xfrm>
            <a:off x="9060192" y="6173010"/>
            <a:ext cx="2886432" cy="354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슬라이드">
  <p:cSld name="1_제목 슬라이드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0"/>
          <p:cNvSpPr txBox="1"/>
          <p:nvPr>
            <p:ph type="title"/>
          </p:nvPr>
        </p:nvSpPr>
        <p:spPr>
          <a:xfrm>
            <a:off x="875284" y="1660267"/>
            <a:ext cx="11064657" cy="27701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27"/>
              <a:buFont typeface="Calibri"/>
              <a:buNone/>
              <a:defRPr sz="582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0"/>
          <p:cNvSpPr txBox="1"/>
          <p:nvPr>
            <p:ph idx="1" type="body"/>
          </p:nvPr>
        </p:nvSpPr>
        <p:spPr>
          <a:xfrm>
            <a:off x="875284" y="4456667"/>
            <a:ext cx="11064657" cy="14567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rgbClr val="888888"/>
              </a:buClr>
              <a:buSzPts val="2331"/>
              <a:buNone/>
              <a:defRPr sz="2331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942"/>
              <a:buNone/>
              <a:defRPr sz="1942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748"/>
              <a:buNone/>
              <a:defRPr sz="1748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rgbClr val="888888"/>
              </a:buClr>
              <a:buSzPts val="1554"/>
              <a:buNone/>
              <a:defRPr sz="1554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0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0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1"/>
          <p:cNvSpPr txBox="1"/>
          <p:nvPr>
            <p:ph type="title"/>
          </p:nvPr>
        </p:nvSpPr>
        <p:spPr>
          <a:xfrm>
            <a:off x="881966" y="354560"/>
            <a:ext cx="11064657" cy="1287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" type="body"/>
          </p:nvPr>
        </p:nvSpPr>
        <p:spPr>
          <a:xfrm>
            <a:off x="881965" y="1772800"/>
            <a:ext cx="5452150" cy="422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2" type="body"/>
          </p:nvPr>
        </p:nvSpPr>
        <p:spPr>
          <a:xfrm>
            <a:off x="6494473" y="1772800"/>
            <a:ext cx="5452150" cy="422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title"/>
          </p:nvPr>
        </p:nvSpPr>
        <p:spPr>
          <a:xfrm>
            <a:off x="883636" y="354560"/>
            <a:ext cx="11064657" cy="1287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883637" y="1632518"/>
            <a:ext cx="5427094" cy="80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2331"/>
              <a:buNone/>
              <a:defRPr b="1" sz="2331"/>
            </a:lvl1pPr>
            <a:lvl2pPr indent="-2286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  <a:defRPr b="1" sz="1942"/>
            </a:lvl2pPr>
            <a:lvl3pPr indent="-2286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3pPr>
            <a:lvl4pPr indent="-2286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4pPr>
            <a:lvl5pPr indent="-2286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5pPr>
            <a:lvl6pPr indent="-2286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6pPr>
            <a:lvl7pPr indent="-2286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7pPr>
            <a:lvl8pPr indent="-2286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8pPr>
            <a:lvl9pPr indent="-2286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9pPr>
          </a:lstStyle>
          <a:p/>
        </p:txBody>
      </p:sp>
      <p:sp>
        <p:nvSpPr>
          <p:cNvPr id="47" name="Google Shape;47;p32"/>
          <p:cNvSpPr txBox="1"/>
          <p:nvPr>
            <p:ph idx="2" type="body"/>
          </p:nvPr>
        </p:nvSpPr>
        <p:spPr>
          <a:xfrm>
            <a:off x="883637" y="2432590"/>
            <a:ext cx="5427094" cy="357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idx="3" type="body"/>
          </p:nvPr>
        </p:nvSpPr>
        <p:spPr>
          <a:xfrm>
            <a:off x="6494473" y="1632518"/>
            <a:ext cx="5453821" cy="8000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2331"/>
              <a:buNone/>
              <a:defRPr b="1" sz="2331"/>
            </a:lvl1pPr>
            <a:lvl2pPr indent="-2286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None/>
              <a:defRPr b="1" sz="1942"/>
            </a:lvl2pPr>
            <a:lvl3pPr indent="-2286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None/>
              <a:defRPr b="1" sz="1748"/>
            </a:lvl3pPr>
            <a:lvl4pPr indent="-2286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4pPr>
            <a:lvl5pPr indent="-2286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5pPr>
            <a:lvl6pPr indent="-2286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6pPr>
            <a:lvl7pPr indent="-2286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7pPr>
            <a:lvl8pPr indent="-2286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8pPr>
            <a:lvl9pPr indent="-2286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b="1" sz="1554"/>
            </a:lvl9pPr>
          </a:lstStyle>
          <a:p/>
        </p:txBody>
      </p:sp>
      <p:sp>
        <p:nvSpPr>
          <p:cNvPr id="49" name="Google Shape;49;p32"/>
          <p:cNvSpPr txBox="1"/>
          <p:nvPr>
            <p:ph idx="4" type="body"/>
          </p:nvPr>
        </p:nvSpPr>
        <p:spPr>
          <a:xfrm>
            <a:off x="6494473" y="2432590"/>
            <a:ext cx="5453821" cy="35779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2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type="title"/>
          </p:nvPr>
        </p:nvSpPr>
        <p:spPr>
          <a:xfrm>
            <a:off x="881966" y="354560"/>
            <a:ext cx="11064657" cy="1287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3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3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/>
          <p:nvPr>
            <p:ph type="title"/>
          </p:nvPr>
        </p:nvSpPr>
        <p:spPr>
          <a:xfrm>
            <a:off x="883637" y="443971"/>
            <a:ext cx="4137553" cy="1553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8"/>
              <a:buFont typeface="Calibri"/>
              <a:buNone/>
              <a:defRPr sz="310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" type="body"/>
          </p:nvPr>
        </p:nvSpPr>
        <p:spPr>
          <a:xfrm>
            <a:off x="5453821" y="958854"/>
            <a:ext cx="6494473" cy="4732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25958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3108"/>
              <a:buChar char="•"/>
              <a:defRPr sz="3108"/>
            </a:lvl1pPr>
            <a:lvl2pPr indent="-401256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2719"/>
              <a:buChar char="•"/>
              <a:defRPr sz="2719"/>
            </a:lvl2pPr>
            <a:lvl3pPr indent="-376618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2331"/>
              <a:buChar char="•"/>
              <a:defRPr sz="2331"/>
            </a:lvl3pPr>
            <a:lvl4pPr indent="-351917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  <a:defRPr sz="1942"/>
            </a:lvl4pPr>
            <a:lvl5pPr indent="-351917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  <a:defRPr sz="1942"/>
            </a:lvl5pPr>
            <a:lvl6pPr indent="-351917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  <a:defRPr sz="1942"/>
            </a:lvl6pPr>
            <a:lvl7pPr indent="-351917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  <a:defRPr sz="1942"/>
            </a:lvl7pPr>
            <a:lvl8pPr indent="-351916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  <a:defRPr sz="1942"/>
            </a:lvl8pPr>
            <a:lvl9pPr indent="-351916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Char char="•"/>
              <a:defRPr sz="1942"/>
            </a:lvl9pPr>
          </a:lstStyle>
          <a:p/>
        </p:txBody>
      </p:sp>
      <p:sp>
        <p:nvSpPr>
          <p:cNvPr id="61" name="Google Shape;61;p34"/>
          <p:cNvSpPr txBox="1"/>
          <p:nvPr>
            <p:ph idx="2" type="body"/>
          </p:nvPr>
        </p:nvSpPr>
        <p:spPr>
          <a:xfrm>
            <a:off x="883637" y="1997869"/>
            <a:ext cx="4137553" cy="37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1pPr>
            <a:lvl2pPr indent="-2286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2pPr>
            <a:lvl3pPr indent="-2286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sz="1165"/>
            </a:lvl3pPr>
            <a:lvl4pPr indent="-2286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4pPr>
            <a:lvl5pPr indent="-2286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5pPr>
            <a:lvl6pPr indent="-2286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6pPr>
            <a:lvl7pPr indent="-2286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7pPr>
            <a:lvl8pPr indent="-2286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8pPr>
            <a:lvl9pPr indent="-2286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9pPr>
          </a:lstStyle>
          <a:p/>
        </p:txBody>
      </p:sp>
      <p:sp>
        <p:nvSpPr>
          <p:cNvPr id="62" name="Google Shape;62;p34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4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4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/>
          <p:nvPr>
            <p:ph type="title"/>
          </p:nvPr>
        </p:nvSpPr>
        <p:spPr>
          <a:xfrm>
            <a:off x="883637" y="443971"/>
            <a:ext cx="4137553" cy="15538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8"/>
              <a:buFont typeface="Calibri"/>
              <a:buNone/>
              <a:defRPr sz="310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5"/>
          <p:cNvSpPr/>
          <p:nvPr>
            <p:ph idx="2" type="pic"/>
          </p:nvPr>
        </p:nvSpPr>
        <p:spPr>
          <a:xfrm>
            <a:off x="5453821" y="958854"/>
            <a:ext cx="6494473" cy="4732606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5"/>
          <p:cNvSpPr txBox="1"/>
          <p:nvPr>
            <p:ph idx="1" type="body"/>
          </p:nvPr>
        </p:nvSpPr>
        <p:spPr>
          <a:xfrm>
            <a:off x="883637" y="1997869"/>
            <a:ext cx="4137553" cy="37012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1554"/>
              <a:buNone/>
              <a:defRPr sz="1554"/>
            </a:lvl1pPr>
            <a:lvl2pPr indent="-228600" lvl="1" marL="914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360"/>
              <a:buNone/>
              <a:defRPr sz="1360"/>
            </a:lvl2pPr>
            <a:lvl3pPr indent="-228600" lvl="2" marL="1371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165"/>
              <a:buNone/>
              <a:defRPr sz="1165"/>
            </a:lvl3pPr>
            <a:lvl4pPr indent="-228600" lvl="3" marL="1828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4pPr>
            <a:lvl5pPr indent="-228600" lvl="4" marL="22860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5pPr>
            <a:lvl6pPr indent="-228600" lvl="5" marL="27432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6pPr>
            <a:lvl7pPr indent="-228600" lvl="6" marL="32004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7pPr>
            <a:lvl8pPr indent="-228600" lvl="7" marL="36576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8pPr>
            <a:lvl9pPr indent="-228600" lvl="8" marL="411480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971"/>
              <a:buNone/>
              <a:defRPr sz="971"/>
            </a:lvl9pPr>
          </a:lstStyle>
          <a:p/>
        </p:txBody>
      </p:sp>
      <p:sp>
        <p:nvSpPr>
          <p:cNvPr id="69" name="Google Shape;69;p35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5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5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9.xml"/><Relationship Id="rId4" Type="http://schemas.openxmlformats.org/officeDocument/2006/relationships/slideLayout" Target="../slideLayouts/slideLayout20.xml"/><Relationship Id="rId5" Type="http://schemas.openxmlformats.org/officeDocument/2006/relationships/slideLayout" Target="../slideLayouts/slideLayout21.xml"/><Relationship Id="rId6" Type="http://schemas.openxmlformats.org/officeDocument/2006/relationships/theme" Target="../theme/theme3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881966" y="354560"/>
            <a:ext cx="11064657" cy="1287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73"/>
              <a:buFont typeface="Calibri"/>
              <a:buNone/>
              <a:defRPr b="0" i="0" sz="427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881966" y="1772800"/>
            <a:ext cx="11064657" cy="4225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256" lvl="0" marL="457200" marR="0" rtl="0" algn="l">
              <a:lnSpc>
                <a:spcPct val="90000"/>
              </a:lnSpc>
              <a:spcBef>
                <a:spcPts val="971"/>
              </a:spcBef>
              <a:spcAft>
                <a:spcPts val="0"/>
              </a:spcAft>
              <a:buClr>
                <a:schemeClr val="dk1"/>
              </a:buClr>
              <a:buSzPts val="2719"/>
              <a:buFont typeface="Arial"/>
              <a:buChar char="•"/>
              <a:defRPr b="0" i="0" sz="271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76618" lvl="1" marL="9144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2331"/>
              <a:buFont typeface="Arial"/>
              <a:buChar char="•"/>
              <a:defRPr b="0" i="0" sz="233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1917" lvl="2" marL="13716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942"/>
              <a:buFont typeface="Arial"/>
              <a:buChar char="•"/>
              <a:defRPr b="0" i="0" sz="194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9597" lvl="3" marL="18288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Font typeface="Arial"/>
              <a:buChar char="•"/>
              <a:defRPr b="0" i="0" sz="17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9598" lvl="4" marL="22860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Font typeface="Arial"/>
              <a:buChar char="•"/>
              <a:defRPr b="0" i="0" sz="17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9598" lvl="5" marL="27432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Font typeface="Arial"/>
              <a:buChar char="•"/>
              <a:defRPr b="0" i="0" sz="17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9598" lvl="6" marL="32004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Font typeface="Arial"/>
              <a:buChar char="•"/>
              <a:defRPr b="0" i="0" sz="17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9597" lvl="7" marL="36576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Font typeface="Arial"/>
              <a:buChar char="•"/>
              <a:defRPr b="0" i="0" sz="17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9597" lvl="8" marL="4114800" marR="0" rtl="0" algn="l">
              <a:lnSpc>
                <a:spcPct val="90000"/>
              </a:lnSpc>
              <a:spcBef>
                <a:spcPts val="486"/>
              </a:spcBef>
              <a:spcAft>
                <a:spcPts val="0"/>
              </a:spcAft>
              <a:buClr>
                <a:schemeClr val="dk1"/>
              </a:buClr>
              <a:buSzPts val="1748"/>
              <a:buFont typeface="Arial"/>
              <a:buChar char="•"/>
              <a:defRPr b="0" i="0" sz="174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881966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4249470" y="6172429"/>
            <a:ext cx="4329648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9060190" y="6172429"/>
            <a:ext cx="2886432" cy="354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65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" name="Google Shape;85;p22"/>
          <p:cNvGraphicFramePr/>
          <p:nvPr/>
        </p:nvGraphicFramePr>
        <p:xfrm>
          <a:off x="67138" y="29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1293850"/>
                <a:gridCol w="3133850"/>
                <a:gridCol w="1268600"/>
                <a:gridCol w="6987550"/>
              </a:tblGrid>
              <a:tr h="32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명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YBM 코스프로 시험</a:t>
                      </a:r>
                      <a:endParaRPr/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endParaRPr/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6" name="Google Shape;86;p22"/>
          <p:cNvSpPr/>
          <p:nvPr/>
        </p:nvSpPr>
        <p:spPr>
          <a:xfrm>
            <a:off x="74730" y="449462"/>
            <a:ext cx="10236198" cy="614722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5950" lIns="71900" spcFirstLastPara="1" rIns="71900" wrap="square" tIns="3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75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endParaRPr b="0" i="0" sz="1075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7" name="Google Shape;87;p22"/>
          <p:cNvGraphicFramePr/>
          <p:nvPr/>
        </p:nvGraphicFramePr>
        <p:xfrm>
          <a:off x="10365962" y="4494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381000"/>
              </a:tblGrid>
              <a:tr h="226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화면안내</a:t>
                      </a:r>
                      <a:endParaRPr/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658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500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38"/>
          <p:cNvGraphicFramePr/>
          <p:nvPr/>
        </p:nvGraphicFramePr>
        <p:xfrm>
          <a:off x="67138" y="2926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1293850"/>
                <a:gridCol w="3133850"/>
                <a:gridCol w="1313300"/>
                <a:gridCol w="3232750"/>
                <a:gridCol w="1268600"/>
                <a:gridCol w="2440200"/>
              </a:tblGrid>
              <a:tr h="32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 명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YBM 데이터분석 시험</a:t>
                      </a:r>
                      <a:endParaRPr/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서브시스템</a:t>
                      </a:r>
                      <a:endParaRPr/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관리자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endParaRPr/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8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900"/>
                        <a:buFont typeface="Malgun Gothic"/>
                        <a:buNone/>
                      </a:pPr>
                      <a:r>
                        <a:rPr b="1" lang="ko-KR" sz="9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  계  명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 성 일 자</a:t>
                      </a:r>
                      <a:endParaRPr/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2021.06.10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버전</a:t>
                      </a:r>
                      <a:endParaRPr/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1.0</a:t>
                      </a:r>
                      <a:endParaRPr sz="9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1700" marB="31700" marR="91625" marL="91625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3" name="Google Shape;103;p38"/>
          <p:cNvSpPr/>
          <p:nvPr/>
        </p:nvSpPr>
        <p:spPr>
          <a:xfrm>
            <a:off x="74730" y="748510"/>
            <a:ext cx="10236198" cy="5848173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5950" lIns="71900" spcFirstLastPara="1" rIns="71900" wrap="square" tIns="359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</a:t>
            </a:r>
            <a:endParaRPr sz="10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" name="Google Shape;104;p38"/>
          <p:cNvGraphicFramePr/>
          <p:nvPr/>
        </p:nvGraphicFramePr>
        <p:xfrm>
          <a:off x="10365962" y="7476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381000"/>
              </a:tblGrid>
              <a:tr h="227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32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1" i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i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</a:tr>
              <a:tr h="5038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0975" marB="40975" marR="109950" marL="1099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"/>
          <p:cNvSpPr/>
          <p:nvPr/>
        </p:nvSpPr>
        <p:spPr>
          <a:xfrm>
            <a:off x="1" y="2555363"/>
            <a:ext cx="12828594" cy="1290673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7171" u="none" cap="none" strike="noStrik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COSPRO 시험 OT</a:t>
            </a:r>
            <a:endParaRPr b="1" i="0" sz="7171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366" y="449463"/>
            <a:ext cx="10220636" cy="574910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85" name="Google Shape;285;p10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실행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6" name="Google Shape;286;p10"/>
          <p:cNvSpPr/>
          <p:nvPr/>
        </p:nvSpPr>
        <p:spPr>
          <a:xfrm>
            <a:off x="8142486" y="50579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7" name="Google Shape;287;p10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288" name="Google Shape;288;p10"/>
          <p:cNvSpPr txBox="1"/>
          <p:nvPr/>
        </p:nvSpPr>
        <p:spPr>
          <a:xfrm>
            <a:off x="10446742" y="885052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052" y="446158"/>
            <a:ext cx="10247011" cy="576394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4" name="Google Shape;294;p11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답안 확인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답안 확인은 체험하기 에서만 사용 가능합니다.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5" name="Google Shape;295;p11"/>
          <p:cNvSpPr/>
          <p:nvPr/>
        </p:nvSpPr>
        <p:spPr>
          <a:xfrm>
            <a:off x="9222630" y="50579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6" name="Google Shape;296;p11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297" name="Google Shape;297;p11"/>
          <p:cNvSpPr txBox="1"/>
          <p:nvPr/>
        </p:nvSpPr>
        <p:spPr>
          <a:xfrm>
            <a:off x="10446742" y="885052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916" y="449461"/>
            <a:ext cx="10230556" cy="57546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3" name="Google Shape;303;p12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웹소스 실행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 확인 후, 종료버튼 클릭하여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 진행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4" name="Google Shape;304;p12"/>
          <p:cNvSpPr/>
          <p:nvPr/>
        </p:nvSpPr>
        <p:spPr>
          <a:xfrm>
            <a:off x="6054254" y="50579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12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306" name="Google Shape;306;p12"/>
          <p:cNvSpPr txBox="1"/>
          <p:nvPr/>
        </p:nvSpPr>
        <p:spPr>
          <a:xfrm>
            <a:off x="10446742" y="885052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90" y="443210"/>
            <a:ext cx="10225957" cy="57521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2" name="Google Shape;312;p13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 종료 되었으면, 시험시작 버튼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동의함 체크 후, 확인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관리자사이트에서 준비완료 버튼 클릭 시 수험자 시험 시작이 됩니다.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체험하기 10분이 종료 되면, 체험하기는 불가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체험하기에서 왼쪽 ‘시험 화면 안내’ 버튼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시험 화면 설명을 확인 가능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13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314" name="Google Shape;314;p13"/>
          <p:cNvSpPr txBox="1"/>
          <p:nvPr/>
        </p:nvSpPr>
        <p:spPr>
          <a:xfrm>
            <a:off x="10446742" y="88505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체험하기  진행</a:t>
            </a:r>
            <a:endParaRPr/>
          </a:p>
        </p:txBody>
      </p:sp>
      <p:sp>
        <p:nvSpPr>
          <p:cNvPr id="315" name="Google Shape;315;p13"/>
          <p:cNvSpPr/>
          <p:nvPr/>
        </p:nvSpPr>
        <p:spPr>
          <a:xfrm>
            <a:off x="8971410" y="424944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p13"/>
          <p:cNvSpPr/>
          <p:nvPr/>
        </p:nvSpPr>
        <p:spPr>
          <a:xfrm>
            <a:off x="6846366" y="39778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7" name="Google Shape;317;p13"/>
          <p:cNvCxnSpPr/>
          <p:nvPr/>
        </p:nvCxnSpPr>
        <p:spPr>
          <a:xfrm flipH="1">
            <a:off x="7108206" y="665485"/>
            <a:ext cx="2114400" cy="2088300"/>
          </a:xfrm>
          <a:prstGeom prst="bentConnector3">
            <a:avLst>
              <a:gd fmla="val 49998" name="adj1"/>
            </a:avLst>
          </a:prstGeom>
          <a:noFill/>
          <a:ln cap="flat" cmpd="sng" w="28575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8" name="Google Shape;318;p13"/>
          <p:cNvSpPr/>
          <p:nvPr/>
        </p:nvSpPr>
        <p:spPr>
          <a:xfrm>
            <a:off x="9222605" y="504770"/>
            <a:ext cx="988309" cy="272349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9" name="Google Shape;319;p13"/>
          <p:cNvSpPr/>
          <p:nvPr/>
        </p:nvSpPr>
        <p:spPr>
          <a:xfrm>
            <a:off x="365622" y="5850062"/>
            <a:ext cx="864096" cy="216023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134" y="467303"/>
            <a:ext cx="10205697" cy="574070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5" name="Google Shape;325;p14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함수작성 문항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다음, 이전 버튼 클릭 또는 스크롤 이용해서 다음, 이전 문제로 이동 가능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함수작성 문제 작성 후, 코드 실행 시 실행결과 확인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E36C09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코드 실행 결과는 문제의 정답 확인은 아닙니다.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26" name="Google Shape;326;p14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함수작성 유형</a:t>
            </a:r>
            <a:endParaRPr/>
          </a:p>
        </p:txBody>
      </p:sp>
      <p:sp>
        <p:nvSpPr>
          <p:cNvPr id="327" name="Google Shape;327;p14"/>
          <p:cNvSpPr txBox="1"/>
          <p:nvPr/>
        </p:nvSpPr>
        <p:spPr>
          <a:xfrm>
            <a:off x="10446742" y="88505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함수작성 유형</a:t>
            </a:r>
            <a:endParaRPr/>
          </a:p>
        </p:txBody>
      </p:sp>
      <p:sp>
        <p:nvSpPr>
          <p:cNvPr id="328" name="Google Shape;328;p14"/>
          <p:cNvSpPr/>
          <p:nvPr/>
        </p:nvSpPr>
        <p:spPr>
          <a:xfrm>
            <a:off x="9006582" y="116956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9" name="Google Shape;329;p14"/>
          <p:cNvSpPr/>
          <p:nvPr/>
        </p:nvSpPr>
        <p:spPr>
          <a:xfrm>
            <a:off x="4254054" y="3689821"/>
            <a:ext cx="5016945" cy="2088232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Google Shape;3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61" y="449461"/>
            <a:ext cx="10210394" cy="574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3" y="449461"/>
            <a:ext cx="10214541" cy="57456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6" name="Google Shape;336;p15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빈칸채우기 문항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다음, 이전 버튼 클릭 또는 스크롤 이용해서 다음, 이전 문제로 이동 가능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빈칸채우기 문제 작성 후, 코드 실행 시 실행결과 확인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E36C09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코드 실행 결과는 문제의 정답 확인은 아닙니다.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37" name="Google Shape;337;p15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빈칸채우기 유형</a:t>
            </a:r>
            <a:endParaRPr/>
          </a:p>
        </p:txBody>
      </p:sp>
      <p:sp>
        <p:nvSpPr>
          <p:cNvPr id="338" name="Google Shape;338;p15"/>
          <p:cNvSpPr txBox="1"/>
          <p:nvPr/>
        </p:nvSpPr>
        <p:spPr>
          <a:xfrm>
            <a:off x="10446742" y="885052"/>
            <a:ext cx="1800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빈칸채우기 유형</a:t>
            </a:r>
            <a:endParaRPr/>
          </a:p>
        </p:txBody>
      </p:sp>
      <p:sp>
        <p:nvSpPr>
          <p:cNvPr id="339" name="Google Shape;339;p15"/>
          <p:cNvSpPr/>
          <p:nvPr/>
        </p:nvSpPr>
        <p:spPr>
          <a:xfrm>
            <a:off x="9006606" y="24656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p15"/>
          <p:cNvSpPr/>
          <p:nvPr/>
        </p:nvSpPr>
        <p:spPr>
          <a:xfrm>
            <a:off x="4254054" y="3689821"/>
            <a:ext cx="5016945" cy="2016224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3" y="449461"/>
            <a:ext cx="10214541" cy="57456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16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디버깅 문항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다음, 이전 버튼 클릭 또는 스크롤 이용해서 다음, 이전 문제로 이동 가능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디버깅 문제 작성 후, 코드 실행 시 실행결과 확인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rgbClr val="E36C09"/>
                        </a:buClr>
                        <a:buSzPts val="800"/>
                        <a:buFont typeface="Malgun Gothic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코드 실행 결과는 문제의 정답 확인은 아닙니다.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47" name="Google Shape;347;p16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디버깅 유형</a:t>
            </a:r>
            <a:endParaRPr/>
          </a:p>
        </p:txBody>
      </p:sp>
      <p:sp>
        <p:nvSpPr>
          <p:cNvPr id="348" name="Google Shape;348;p16"/>
          <p:cNvSpPr txBox="1"/>
          <p:nvPr/>
        </p:nvSpPr>
        <p:spPr>
          <a:xfrm>
            <a:off x="10446742" y="885052"/>
            <a:ext cx="18002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디버깅 유형</a:t>
            </a:r>
            <a:endParaRPr/>
          </a:p>
        </p:txBody>
      </p:sp>
      <p:sp>
        <p:nvSpPr>
          <p:cNvPr id="349" name="Google Shape;349;p16"/>
          <p:cNvSpPr/>
          <p:nvPr/>
        </p:nvSpPr>
        <p:spPr>
          <a:xfrm>
            <a:off x="10007744" y="275371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0" name="Google Shape;350;p16"/>
          <p:cNvSpPr/>
          <p:nvPr/>
        </p:nvSpPr>
        <p:spPr>
          <a:xfrm>
            <a:off x="4254054" y="3689821"/>
            <a:ext cx="5016945" cy="2016224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213" y="449461"/>
            <a:ext cx="10214541" cy="57456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6" name="Google Shape;356;p17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시험 종료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제출답안 확인 버튼 클릭 통해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수험자 답변 확인 가능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수험자 문제 풀이 내역 확인,</a:t>
                      </a:r>
                      <a:b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문제를 다시 풀고 싶으면 다시풀기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시험종료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∨ </a:t>
                      </a:r>
                      <a:r>
                        <a:rPr b="0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‘확인’버튼은 5초간 버튼 클릭이 안됨</a:t>
                      </a:r>
                      <a:endParaRPr b="0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시험 시간 내 문제풀기는 가능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t/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0초가 되어 시험이 강제 종료 된 경우</a:t>
                      </a:r>
                      <a:b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b="0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- 5분간 답변확인 가능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57" name="Google Shape;357;p17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종료</a:t>
            </a:r>
            <a:endParaRPr/>
          </a:p>
        </p:txBody>
      </p:sp>
      <p:sp>
        <p:nvSpPr>
          <p:cNvPr id="358" name="Google Shape;358;p17"/>
          <p:cNvSpPr txBox="1"/>
          <p:nvPr/>
        </p:nvSpPr>
        <p:spPr>
          <a:xfrm>
            <a:off x="10446742" y="88505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종료</a:t>
            </a:r>
            <a:endParaRPr/>
          </a:p>
        </p:txBody>
      </p:sp>
      <p:sp>
        <p:nvSpPr>
          <p:cNvPr id="359" name="Google Shape;359;p17"/>
          <p:cNvSpPr/>
          <p:nvPr/>
        </p:nvSpPr>
        <p:spPr>
          <a:xfrm>
            <a:off x="8986335" y="36681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0" name="Google Shape;360;p17"/>
          <p:cNvCxnSpPr/>
          <p:nvPr/>
        </p:nvCxnSpPr>
        <p:spPr>
          <a:xfrm flipH="1">
            <a:off x="6272706" y="791346"/>
            <a:ext cx="2949900" cy="972900"/>
          </a:xfrm>
          <a:prstGeom prst="bentConnector3">
            <a:avLst>
              <a:gd fmla="val 49998" name="adj1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descr="화면 캡처" id="361" name="Google Shape;36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1253" y="3545805"/>
            <a:ext cx="2865240" cy="1136216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17"/>
          <p:cNvSpPr/>
          <p:nvPr/>
        </p:nvSpPr>
        <p:spPr>
          <a:xfrm>
            <a:off x="6118323" y="343780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3" name="Google Shape;363;p17"/>
          <p:cNvSpPr/>
          <p:nvPr/>
        </p:nvSpPr>
        <p:spPr>
          <a:xfrm>
            <a:off x="9222607" y="521469"/>
            <a:ext cx="1008112" cy="269877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4" name="Google Shape;364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7108" y="1286689"/>
            <a:ext cx="2945711" cy="103498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17"/>
          <p:cNvSpPr/>
          <p:nvPr/>
        </p:nvSpPr>
        <p:spPr>
          <a:xfrm>
            <a:off x="3209950" y="12055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66" name="Google Shape;36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04573" y="3277923"/>
            <a:ext cx="4946623" cy="244605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7"/>
          <p:cNvSpPr/>
          <p:nvPr/>
        </p:nvSpPr>
        <p:spPr>
          <a:xfrm>
            <a:off x="3454872" y="5381759"/>
            <a:ext cx="736377" cy="270873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68" name="Google Shape;368;p17"/>
          <p:cNvCxnSpPr>
            <a:stCxn id="367" idx="3"/>
          </p:cNvCxnSpPr>
          <p:nvPr/>
        </p:nvCxnSpPr>
        <p:spPr>
          <a:xfrm flipH="1" rot="10800000">
            <a:off x="4191249" y="4409896"/>
            <a:ext cx="3735300" cy="1107300"/>
          </a:xfrm>
          <a:prstGeom prst="bentConnector3">
            <a:avLst>
              <a:gd fmla="val 49999" name="adj1"/>
            </a:avLst>
          </a:prstGeom>
          <a:noFill/>
          <a:ln cap="flat" cmpd="sng" w="1905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69" name="Google Shape;369;p17"/>
          <p:cNvSpPr/>
          <p:nvPr/>
        </p:nvSpPr>
        <p:spPr>
          <a:xfrm>
            <a:off x="869678" y="31137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640" y="449462"/>
            <a:ext cx="10241136" cy="57606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375" name="Google Shape;37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0478" y="5884245"/>
            <a:ext cx="1886213" cy="68589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76" name="Google Shape;376;p18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설문 조사 후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설문 종료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설문 조사가 되지 않으면 종료가 안됨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77" name="Google Shape;377;p18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 조사 </a:t>
            </a:r>
            <a:endParaRPr/>
          </a:p>
        </p:txBody>
      </p:sp>
      <p:sp>
        <p:nvSpPr>
          <p:cNvPr id="378" name="Google Shape;378;p18"/>
          <p:cNvSpPr txBox="1"/>
          <p:nvPr/>
        </p:nvSpPr>
        <p:spPr>
          <a:xfrm>
            <a:off x="10446742" y="88505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설문 조사</a:t>
            </a:r>
            <a:endParaRPr/>
          </a:p>
        </p:txBody>
      </p:sp>
      <p:pic>
        <p:nvPicPr>
          <p:cNvPr descr="화면 캡처" id="379" name="Google Shape;37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1541" y="5118617"/>
            <a:ext cx="3792281" cy="1307910"/>
          </a:xfrm>
          <a:prstGeom prst="rect">
            <a:avLst/>
          </a:prstGeom>
          <a:noFill/>
          <a:ln cap="flat" cmpd="sng" w="9525">
            <a:solidFill>
              <a:srgbClr val="49442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80" name="Google Shape;380;p18"/>
          <p:cNvSpPr/>
          <p:nvPr/>
        </p:nvSpPr>
        <p:spPr>
          <a:xfrm>
            <a:off x="8326776" y="5992246"/>
            <a:ext cx="1471893" cy="396056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p18"/>
          <p:cNvSpPr/>
          <p:nvPr/>
        </p:nvSpPr>
        <p:spPr>
          <a:xfrm>
            <a:off x="8214494" y="588424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p18"/>
          <p:cNvSpPr/>
          <p:nvPr/>
        </p:nvSpPr>
        <p:spPr>
          <a:xfrm>
            <a:off x="7710438" y="5884245"/>
            <a:ext cx="391090" cy="39605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27" y="449465"/>
            <a:ext cx="10241125" cy="57606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19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성적 확인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종료 하기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∨ 성적표 프린터/저장 불가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19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성적표 확인 </a:t>
            </a:r>
            <a:endParaRPr/>
          </a:p>
        </p:txBody>
      </p:sp>
      <p:sp>
        <p:nvSpPr>
          <p:cNvPr id="390" name="Google Shape;390;p19"/>
          <p:cNvSpPr txBox="1"/>
          <p:nvPr/>
        </p:nvSpPr>
        <p:spPr>
          <a:xfrm>
            <a:off x="10446742" y="885052"/>
            <a:ext cx="15121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결과</a:t>
            </a:r>
            <a:endParaRPr/>
          </a:p>
        </p:txBody>
      </p:sp>
      <p:sp>
        <p:nvSpPr>
          <p:cNvPr id="391" name="Google Shape;391;p19"/>
          <p:cNvSpPr/>
          <p:nvPr/>
        </p:nvSpPr>
        <p:spPr>
          <a:xfrm>
            <a:off x="4673402" y="4854625"/>
            <a:ext cx="1080120" cy="36004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4398070" y="469793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"/>
          <p:cNvPicPr preferRelativeResize="0"/>
          <p:nvPr/>
        </p:nvPicPr>
        <p:blipFill rotWithShape="1">
          <a:blip r:embed="rId3">
            <a:alphaModFix/>
          </a:blip>
          <a:srcRect b="18372" l="32970" r="32969" t="14588"/>
          <a:stretch/>
        </p:blipFill>
        <p:spPr>
          <a:xfrm>
            <a:off x="2177125" y="664521"/>
            <a:ext cx="3471240" cy="384311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9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/>
          </a:p>
        </p:txBody>
      </p:sp>
      <p:graphicFrame>
        <p:nvGraphicFramePr>
          <p:cNvPr id="200" name="Google Shape;200;p2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본인 YBM회원 아이디 입력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비밀번호 입력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응시하기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아이디 또는 비밀번호 모르는 경우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비밀번호 찾기 통해서 확인 가능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01" name="Google Shape;201;p2"/>
          <p:cNvPicPr preferRelativeResize="0"/>
          <p:nvPr/>
        </p:nvPicPr>
        <p:blipFill rotWithShape="1">
          <a:blip r:embed="rId4">
            <a:alphaModFix/>
          </a:blip>
          <a:srcRect b="29650" l="23355" r="24138" t="10270"/>
          <a:stretch/>
        </p:blipFill>
        <p:spPr>
          <a:xfrm>
            <a:off x="6425608" y="3329781"/>
            <a:ext cx="3471240" cy="321219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"/>
          <p:cNvSpPr/>
          <p:nvPr/>
        </p:nvSpPr>
        <p:spPr>
          <a:xfrm>
            <a:off x="5213018" y="2540356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p2"/>
          <p:cNvSpPr/>
          <p:nvPr/>
        </p:nvSpPr>
        <p:spPr>
          <a:xfrm>
            <a:off x="5213042" y="311378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4" name="Google Shape;204;p2"/>
          <p:cNvSpPr/>
          <p:nvPr/>
        </p:nvSpPr>
        <p:spPr>
          <a:xfrm>
            <a:off x="5190158" y="389527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5" name="Google Shape;205;p2"/>
          <p:cNvCxnSpPr>
            <a:endCxn id="201" idx="0"/>
          </p:cNvCxnSpPr>
          <p:nvPr/>
        </p:nvCxnSpPr>
        <p:spPr>
          <a:xfrm flipH="1" rot="10800000">
            <a:off x="5550028" y="3329781"/>
            <a:ext cx="2611200" cy="252000"/>
          </a:xfrm>
          <a:prstGeom prst="bentConnector4">
            <a:avLst>
              <a:gd fmla="val 16769" name="adj1"/>
              <a:gd fmla="val 190714" name="adj2"/>
            </a:avLst>
          </a:prstGeom>
          <a:noFill/>
          <a:ln cap="flat" cmpd="sng" w="12700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2"/>
          <p:cNvSpPr/>
          <p:nvPr/>
        </p:nvSpPr>
        <p:spPr>
          <a:xfrm>
            <a:off x="4758110" y="3455801"/>
            <a:ext cx="792064" cy="231405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7" name="Google Shape;207;p2"/>
          <p:cNvSpPr txBox="1"/>
          <p:nvPr/>
        </p:nvSpPr>
        <p:spPr>
          <a:xfrm>
            <a:off x="10446742" y="88505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 화면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47" y="521471"/>
            <a:ext cx="10171246" cy="5721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화면 캡처" id="213" name="Google Shape;213;p3"/>
          <p:cNvPicPr preferRelativeResize="0"/>
          <p:nvPr/>
        </p:nvPicPr>
        <p:blipFill rotWithShape="1">
          <a:blip r:embed="rId4">
            <a:alphaModFix/>
          </a:blip>
          <a:srcRect b="14318" l="0" r="0" t="0"/>
          <a:stretch/>
        </p:blipFill>
        <p:spPr>
          <a:xfrm>
            <a:off x="4038030" y="5937201"/>
            <a:ext cx="2038635" cy="60401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4" name="Google Shape;214;p3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안내 확인 후,</a:t>
                      </a:r>
                      <a:endParaRPr/>
                    </a:p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아래 시험 규정에 동의함 체크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동의함 체크 시 다음 버튼으로 자동 이동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8" lvl="0" marL="84138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5" name="Google Shape;215;p3"/>
          <p:cNvSpPr/>
          <p:nvPr/>
        </p:nvSpPr>
        <p:spPr>
          <a:xfrm>
            <a:off x="9942686" y="93975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" name="Google Shape;216;p3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안내</a:t>
            </a:r>
            <a:endParaRPr/>
          </a:p>
        </p:txBody>
      </p:sp>
      <p:sp>
        <p:nvSpPr>
          <p:cNvPr id="217" name="Google Shape;217;p3"/>
          <p:cNvSpPr txBox="1"/>
          <p:nvPr/>
        </p:nvSpPr>
        <p:spPr>
          <a:xfrm>
            <a:off x="10446742" y="885052"/>
            <a:ext cx="12961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안내</a:t>
            </a:r>
            <a:endParaRPr/>
          </a:p>
        </p:txBody>
      </p:sp>
      <p:sp>
        <p:nvSpPr>
          <p:cNvPr id="218" name="Google Shape;218;p3"/>
          <p:cNvSpPr/>
          <p:nvPr/>
        </p:nvSpPr>
        <p:spPr>
          <a:xfrm>
            <a:off x="4038030" y="6038135"/>
            <a:ext cx="2038635" cy="503080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3"/>
          <p:cNvSpPr/>
          <p:nvPr/>
        </p:nvSpPr>
        <p:spPr>
          <a:xfrm>
            <a:off x="6126262" y="60660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3"/>
          <p:cNvSpPr/>
          <p:nvPr/>
        </p:nvSpPr>
        <p:spPr>
          <a:xfrm>
            <a:off x="9078590" y="580776"/>
            <a:ext cx="1080120" cy="291575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696" y="492870"/>
            <a:ext cx="10185177" cy="57291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6" name="Google Shape;226;p4"/>
          <p:cNvCxnSpPr>
            <a:stCxn id="227" idx="2"/>
            <a:endCxn id="228" idx="0"/>
          </p:cNvCxnSpPr>
          <p:nvPr/>
        </p:nvCxnSpPr>
        <p:spPr>
          <a:xfrm rot="5400000">
            <a:off x="7825709" y="744842"/>
            <a:ext cx="1765500" cy="1964400"/>
          </a:xfrm>
          <a:prstGeom prst="bentConnector3">
            <a:avLst>
              <a:gd fmla="val 49997" name="adj1"/>
            </a:avLst>
          </a:prstGeom>
          <a:noFill/>
          <a:ln cap="flat" cmpd="sng" w="12700">
            <a:solidFill>
              <a:srgbClr val="00B0F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29" name="Google Shape;229;p4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332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주의사항 확인 후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체험하기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체험하기를 진행하시겠습니까?</a:t>
                      </a:r>
                      <a:endParaRPr/>
                    </a:p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‘확인’ 버튼 클릭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실제 시험이 아닌 모의고사 개념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-84138" lvl="0" marL="84138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입니다.</a:t>
                      </a:r>
                      <a:endParaRPr/>
                    </a:p>
                  </a:txBody>
                  <a:tcPr marT="36000" marB="36000" marR="36000" marL="36000" anchor="ctr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4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안내</a:t>
            </a:r>
            <a:endParaRPr/>
          </a:p>
        </p:txBody>
      </p:sp>
      <p:sp>
        <p:nvSpPr>
          <p:cNvPr id="231" name="Google Shape;231;p4"/>
          <p:cNvSpPr txBox="1"/>
          <p:nvPr/>
        </p:nvSpPr>
        <p:spPr>
          <a:xfrm>
            <a:off x="10446742" y="885052"/>
            <a:ext cx="108012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안내</a:t>
            </a:r>
            <a:endParaRPr/>
          </a:p>
        </p:txBody>
      </p:sp>
      <p:sp>
        <p:nvSpPr>
          <p:cNvPr id="227" name="Google Shape;227;p4"/>
          <p:cNvSpPr/>
          <p:nvPr/>
        </p:nvSpPr>
        <p:spPr>
          <a:xfrm>
            <a:off x="9150599" y="552421"/>
            <a:ext cx="1080120" cy="291871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2" name="Google Shape;232;p4"/>
          <p:cNvSpPr/>
          <p:nvPr/>
        </p:nvSpPr>
        <p:spPr>
          <a:xfrm>
            <a:off x="10014719" y="885052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descr="화면 캡처" id="228" name="Google Shape;228;p4"/>
          <p:cNvPicPr preferRelativeResize="0"/>
          <p:nvPr/>
        </p:nvPicPr>
        <p:blipFill rotWithShape="1">
          <a:blip r:embed="rId4">
            <a:alphaModFix/>
          </a:blip>
          <a:srcRect b="-750" l="0" r="0" t="750"/>
          <a:stretch/>
        </p:blipFill>
        <p:spPr>
          <a:xfrm>
            <a:off x="5982033" y="2609701"/>
            <a:ext cx="3488598" cy="1253245"/>
          </a:xfrm>
          <a:prstGeom prst="rect">
            <a:avLst/>
          </a:prstGeom>
          <a:noFill/>
          <a:ln cap="flat" cmpd="sng" w="9525">
            <a:solidFill>
              <a:srgbClr val="93895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4"/>
          <p:cNvSpPr/>
          <p:nvPr/>
        </p:nvSpPr>
        <p:spPr>
          <a:xfrm>
            <a:off x="7926462" y="323632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4" name="Google Shape;234;p4"/>
          <p:cNvSpPr/>
          <p:nvPr/>
        </p:nvSpPr>
        <p:spPr>
          <a:xfrm>
            <a:off x="8194029" y="3413868"/>
            <a:ext cx="552038" cy="269132"/>
          </a:xfrm>
          <a:prstGeom prst="rect">
            <a:avLst/>
          </a:prstGeom>
          <a:noFill/>
          <a:ln cap="flat" cmpd="sng" w="254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347" y="449462"/>
            <a:ext cx="10238544" cy="575918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0" name="Google Shape;240;p5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문제 목록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41" name="Google Shape;241;p5"/>
          <p:cNvSpPr/>
          <p:nvPr/>
        </p:nvSpPr>
        <p:spPr>
          <a:xfrm>
            <a:off x="8862590" y="3401813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2" name="Google Shape;242;p5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243" name="Google Shape;243;p5"/>
          <p:cNvSpPr txBox="1"/>
          <p:nvPr/>
        </p:nvSpPr>
        <p:spPr>
          <a:xfrm>
            <a:off x="10446742" y="885052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258" y="449462"/>
            <a:ext cx="10218274" cy="574777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9" name="Google Shape;249;p6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문제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0" name="Google Shape;250;p6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251" name="Google Shape;251;p6"/>
          <p:cNvSpPr txBox="1"/>
          <p:nvPr/>
        </p:nvSpPr>
        <p:spPr>
          <a:xfrm>
            <a:off x="10446742" y="885052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  <p:sp>
        <p:nvSpPr>
          <p:cNvPr id="252" name="Google Shape;252;p6"/>
          <p:cNvSpPr/>
          <p:nvPr/>
        </p:nvSpPr>
        <p:spPr>
          <a:xfrm>
            <a:off x="6198294" y="311375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90" y="444664"/>
            <a:ext cx="10220263" cy="574889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8" name="Google Shape;258;p7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코드 에디터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59" name="Google Shape;259;p7"/>
          <p:cNvSpPr/>
          <p:nvPr/>
        </p:nvSpPr>
        <p:spPr>
          <a:xfrm>
            <a:off x="3668812" y="2249685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p7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261" name="Google Shape;261;p7"/>
          <p:cNvSpPr txBox="1"/>
          <p:nvPr/>
        </p:nvSpPr>
        <p:spPr>
          <a:xfrm>
            <a:off x="10446742" y="885052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72" y="449463"/>
            <a:ext cx="10235011" cy="575719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67" name="Google Shape;267;p8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실행 결과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68" name="Google Shape;268;p8"/>
          <p:cNvSpPr/>
          <p:nvPr/>
        </p:nvSpPr>
        <p:spPr>
          <a:xfrm>
            <a:off x="3750022" y="4553941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9" name="Google Shape;269;p8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270" name="Google Shape;270;p8"/>
          <p:cNvSpPr txBox="1"/>
          <p:nvPr/>
        </p:nvSpPr>
        <p:spPr>
          <a:xfrm>
            <a:off x="10446742" y="885052"/>
            <a:ext cx="165618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08" y="443598"/>
            <a:ext cx="10251563" cy="576650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6" name="Google Shape;276;p9"/>
          <p:cNvGraphicFramePr/>
          <p:nvPr/>
        </p:nvGraphicFramePr>
        <p:xfrm>
          <a:off x="10374734" y="15751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{021F6F3B-B04F-48F4-B551-20D757BAAAAB}</a:tableStyleId>
              </a:tblPr>
              <a:tblGrid>
                <a:gridCol w="265375"/>
                <a:gridCol w="2093150"/>
              </a:tblGrid>
              <a:tr h="242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b="1"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문제 초기화 설명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-KR" sz="7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참고</a:t>
                      </a:r>
                      <a:endParaRPr/>
                    </a:p>
                  </a:txBody>
                  <a:tcPr marT="24975" marB="24975" marR="26875" marL="26875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체험하기는 </a:t>
                      </a:r>
                      <a:r>
                        <a:rPr b="1" lang="ko-KR" sz="800" u="none" cap="none" strike="noStrike">
                          <a:solidFill>
                            <a:srgbClr val="E36C09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10분 적용</a:t>
                      </a:r>
                      <a:endParaRPr b="1" sz="800" u="none" cap="none" strike="noStrike">
                        <a:solidFill>
                          <a:srgbClr val="E36C09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b="0" lang="ko-KR" sz="8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시험 화면 안내도 체험하기 시간에 포함</a:t>
                      </a:r>
                      <a:endParaRPr b="0" sz="8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9"/>
          <p:cNvSpPr/>
          <p:nvPr/>
        </p:nvSpPr>
        <p:spPr>
          <a:xfrm>
            <a:off x="7062366" y="5057997"/>
            <a:ext cx="216000" cy="216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p9"/>
          <p:cNvSpPr txBox="1"/>
          <p:nvPr/>
        </p:nvSpPr>
        <p:spPr>
          <a:xfrm>
            <a:off x="5838230" y="86619"/>
            <a:ext cx="1742166" cy="2301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체험하기</a:t>
            </a:r>
            <a:endParaRPr/>
          </a:p>
        </p:txBody>
      </p:sp>
      <p:sp>
        <p:nvSpPr>
          <p:cNvPr id="279" name="Google Shape;279;p9"/>
          <p:cNvSpPr txBox="1"/>
          <p:nvPr/>
        </p:nvSpPr>
        <p:spPr>
          <a:xfrm>
            <a:off x="10446742" y="885052"/>
            <a:ext cx="158417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0">
                <a:solidFill>
                  <a:srgbClr val="E36C09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시험 화면 안내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응시자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디자인 사용자 지정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관리자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2010-12-13T08:03:06Z</dcterms:created>
  <dc:creator>서봉선</dc:creator>
</cp:coreProperties>
</file>