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794125" y="1874983"/>
            <a:ext cx="8176" cy="8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6562567" y="2140920"/>
            <a:ext cx="19562" cy="195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976264" y="4104224"/>
            <a:ext cx="4883" cy="48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8217601" y="769265"/>
            <a:ext cx="6921" cy="6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998992" y="887025"/>
            <a:ext cx="4186" cy="41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4197790" y="4222347"/>
            <a:ext cx="9990" cy="99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5669347" y="739183"/>
            <a:ext cx="2400" cy="24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8097413" y="4156156"/>
            <a:ext cx="18641" cy="186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5811915" y="255808"/>
            <a:ext cx="10771" cy="107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8809695" y="3858099"/>
            <a:ext cx="17050" cy="17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974478" y="3820539"/>
            <a:ext cx="12781" cy="127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806043" y="1379916"/>
            <a:ext cx="2595" cy="25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090941" y="4621197"/>
            <a:ext cx="2288" cy="22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7825978" y="3426405"/>
            <a:ext cx="11497" cy="114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8615418" y="4332433"/>
            <a:ext cx="7618" cy="76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5324103" y="5129547"/>
            <a:ext cx="9544" cy="95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7745081" y="783943"/>
            <a:ext cx="140" cy="14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7696526" y="4671678"/>
            <a:ext cx="16771" cy="167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7719101" y="2733070"/>
            <a:ext cx="8595" cy="85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8995739" y="534749"/>
            <a:ext cx="6251" cy="62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8548808" y="2927738"/>
            <a:ext cx="20678" cy="206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2776547" y="129871"/>
            <a:ext cx="7702" cy="77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357690" y="3182596"/>
            <a:ext cx="17804" cy="178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3529292" y="3589818"/>
            <a:ext cx="4270" cy="42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5839988" y="2714904"/>
            <a:ext cx="6195" cy="61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6556288" y="1337500"/>
            <a:ext cx="10381" cy="103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7070889" y="3429921"/>
            <a:ext cx="8483" cy="84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7701632" y="3523766"/>
            <a:ext cx="16464" cy="16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3922393" y="1394510"/>
            <a:ext cx="112" cy="11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1109039" y="3784848"/>
            <a:ext cx="1535" cy="153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2935216" y="546776"/>
            <a:ext cx="19590" cy="195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5210863" y="1492932"/>
            <a:ext cx="18055" cy="180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8889197" y="3327871"/>
            <a:ext cx="20706" cy="207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3857318" y="1300358"/>
            <a:ext cx="2846" cy="28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3579884" y="1686846"/>
            <a:ext cx="19394" cy="193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5389959" y="2510247"/>
            <a:ext cx="5274" cy="52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4072886" y="168157"/>
            <a:ext cx="614" cy="61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7706544" y="2845361"/>
            <a:ext cx="3711" cy="37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9066786" y="1757335"/>
            <a:ext cx="19087" cy="1908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3432377" y="5004699"/>
            <a:ext cx="17050" cy="17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7719185" y="3147101"/>
            <a:ext cx="14818" cy="14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7897192" y="3394035"/>
            <a:ext cx="7423" cy="74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5370621" y="3449176"/>
            <a:ext cx="18752" cy="187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899359" y="3961377"/>
            <a:ext cx="20566" cy="205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8046820" y="1600005"/>
            <a:ext cx="16046" cy="160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819327" y="4225361"/>
            <a:ext cx="4186" cy="41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4260661" y="308828"/>
            <a:ext cx="4409" cy="44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8519592" y="3583456"/>
            <a:ext cx="10130" cy="101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8516885" y="1323519"/>
            <a:ext cx="21264" cy="212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8913195" y="5048092"/>
            <a:ext cx="17552" cy="175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7579212" y="4311839"/>
            <a:ext cx="8985" cy="89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5820789" y="1319975"/>
            <a:ext cx="4102" cy="41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4392625" y="2535362"/>
            <a:ext cx="15990" cy="159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4217436" y="987651"/>
            <a:ext cx="16855" cy="168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3497117" y="3627909"/>
            <a:ext cx="11832" cy="118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7511681" y="4119488"/>
            <a:ext cx="13701" cy="137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4660041" y="3282553"/>
            <a:ext cx="12502" cy="125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3502196" y="1989116"/>
            <a:ext cx="18111" cy="181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1036430" y="3353795"/>
            <a:ext cx="8734" cy="8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216461" y="2922324"/>
            <a:ext cx="17776" cy="177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4251034" y="2703547"/>
            <a:ext cx="12278" cy="122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2006696" y="4540941"/>
            <a:ext cx="18194" cy="181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7099604" y="1912851"/>
            <a:ext cx="4270" cy="42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3283948" y="4599208"/>
            <a:ext cx="9572" cy="95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5964752" y="4625578"/>
            <a:ext cx="21348" cy="213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7696805" y="2514935"/>
            <a:ext cx="7367" cy="73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2058712" y="566728"/>
            <a:ext cx="13283" cy="132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5483330" y="3241365"/>
            <a:ext cx="9544" cy="95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9131917" y="4674998"/>
            <a:ext cx="12250" cy="122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4078439" y="2588716"/>
            <a:ext cx="4018" cy="4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142847" y="2232031"/>
            <a:ext cx="20176" cy="20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4597868" y="1326421"/>
            <a:ext cx="6307" cy="63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854962" y="3313137"/>
            <a:ext cx="18445" cy="184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4371612" y="1379302"/>
            <a:ext cx="17804" cy="178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3987217" y="2426475"/>
            <a:ext cx="7144" cy="71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6142983" y="1930040"/>
            <a:ext cx="6111" cy="61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5514110" y="2256867"/>
            <a:ext cx="4856" cy="48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6381992" y="3748990"/>
            <a:ext cx="15683" cy="15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5048901" y="3943769"/>
            <a:ext cx="4911" cy="49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866152" y="1870379"/>
            <a:ext cx="1674" cy="16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1928840" y="3102648"/>
            <a:ext cx="13227" cy="132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351606" y="881109"/>
            <a:ext cx="10297" cy="102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2250086" y="438448"/>
            <a:ext cx="6446" cy="64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4070124" y="3599111"/>
            <a:ext cx="6362" cy="63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2844357" y="858701"/>
            <a:ext cx="2623" cy="26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5466364" y="1572881"/>
            <a:ext cx="13534" cy="13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2872429" y="3869206"/>
            <a:ext cx="7590" cy="75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9068656" y="1547794"/>
            <a:ext cx="7758" cy="7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6701675" y="4273246"/>
            <a:ext cx="9153" cy="91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1377376" y="4805483"/>
            <a:ext cx="3097" cy="30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6346078" y="1673005"/>
            <a:ext cx="7897" cy="78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6879096" y="5107474"/>
            <a:ext cx="14929" cy="149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1240780" y="245706"/>
            <a:ext cx="5386" cy="53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8815360" y="2049921"/>
            <a:ext cx="1507" cy="15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3941313" y="888727"/>
            <a:ext cx="19673" cy="1967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6330590" y="4074226"/>
            <a:ext cx="2065" cy="20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1322989" y="5026912"/>
            <a:ext cx="4325" cy="4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5180558" y="2593293"/>
            <a:ext cx="6390" cy="63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4999313" y="3857095"/>
            <a:ext cx="11162" cy="111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3658995" y="4329336"/>
            <a:ext cx="8120" cy="8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2171700" y="478631"/>
            <a:ext cx="48006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CONSTRUINDO UM</a:t>
            </a:r>
            <a:endParaRPr lang="en-US" sz="2700" dirty="0"/>
          </a:p>
        </p:txBody>
      </p:sp>
      <p:sp>
        <p:nvSpPr>
          <p:cNvPr id="104" name="Text 101"/>
          <p:cNvSpPr/>
          <p:nvPr/>
        </p:nvSpPr>
        <p:spPr>
          <a:xfrm>
            <a:off x="2343150" y="924390"/>
            <a:ext cx="44577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SPACE SHOOTER</a:t>
            </a:r>
            <a:endParaRPr lang="en-US" sz="2700" dirty="0"/>
          </a:p>
        </p:txBody>
      </p:sp>
      <p:sp>
        <p:nvSpPr>
          <p:cNvPr id="105" name="Text 102"/>
          <p:cNvSpPr/>
          <p:nvPr/>
        </p:nvSpPr>
        <p:spPr>
          <a:xfrm>
            <a:off x="1485900" y="1534455"/>
            <a:ext cx="6172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9900FF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JavaScript Puro, HTML5 e CSS Moderno</a:t>
            </a:r>
            <a:endParaRPr lang="en-US" sz="1350" dirty="0"/>
          </a:p>
        </p:txBody>
      </p:sp>
      <p:sp>
        <p:nvSpPr>
          <p:cNvPr id="106" name="Text 103"/>
          <p:cNvSpPr/>
          <p:nvPr/>
        </p:nvSpPr>
        <p:spPr>
          <a:xfrm>
            <a:off x="3036875" y="2434568"/>
            <a:ext cx="30702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Uma Oficina Prática de Desenvolvimento Web </a:t>
            </a:r>
            <a:endParaRPr lang="en-US" sz="1046" dirty="0"/>
          </a:p>
        </p:txBody>
      </p:sp>
      <p:sp>
        <p:nvSpPr>
          <p:cNvPr id="107" name="Shape 104"/>
          <p:cNvSpPr/>
          <p:nvPr/>
        </p:nvSpPr>
        <p:spPr>
          <a:xfrm>
            <a:off x="4357688" y="4000500"/>
            <a:ext cx="428625" cy="428625"/>
          </a:xfrm>
          <a:prstGeom prst="rect">
            <a:avLst/>
          </a:prstGeom>
          <a:solidFill>
            <a:srgbClr val="00AA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482788" y="2992924"/>
            <a:ext cx="3293" cy="32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4324285" y="1952197"/>
            <a:ext cx="11748" cy="11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8237553" y="2115080"/>
            <a:ext cx="20510" cy="2051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915237" y="4897571"/>
            <a:ext cx="11916" cy="119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4003039" y="2523585"/>
            <a:ext cx="11050" cy="11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3343080" y="1134517"/>
            <a:ext cx="14818" cy="14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8889560" y="3644875"/>
            <a:ext cx="17385" cy="173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789915" y="98199"/>
            <a:ext cx="13925" cy="139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5722925" y="3795"/>
            <a:ext cx="6362" cy="63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7263715" y="1970866"/>
            <a:ext cx="1870" cy="18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777104" y="175580"/>
            <a:ext cx="8399" cy="83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978080" y="2235519"/>
            <a:ext cx="3181" cy="31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2133860" y="4990607"/>
            <a:ext cx="670" cy="6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3074352" y="453321"/>
            <a:ext cx="9181" cy="91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7134318" y="4667073"/>
            <a:ext cx="21068" cy="2106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327159" y="62424"/>
            <a:ext cx="17776" cy="177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7301861" y="1606228"/>
            <a:ext cx="530" cy="5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1645100" y="4434846"/>
            <a:ext cx="14511" cy="145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3192056" y="688897"/>
            <a:ext cx="6669" cy="66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3441669" y="1028923"/>
            <a:ext cx="9655" cy="96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6649855" y="4315997"/>
            <a:ext cx="2205" cy="220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4052097" y="324538"/>
            <a:ext cx="10297" cy="102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5075718" y="3925770"/>
            <a:ext cx="16576" cy="165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3073459" y="208145"/>
            <a:ext cx="1339" cy="1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5717986" y="192602"/>
            <a:ext cx="13534" cy="13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4426781" y="1785296"/>
            <a:ext cx="10158" cy="101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2740075" y="227428"/>
            <a:ext cx="17441" cy="174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7519857" y="304279"/>
            <a:ext cx="1758" cy="1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4062757" y="458149"/>
            <a:ext cx="2177" cy="217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4492833" y="3426321"/>
            <a:ext cx="14678" cy="146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7844089" y="4287227"/>
            <a:ext cx="4465" cy="44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2647457" y="3284841"/>
            <a:ext cx="21041" cy="210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3449762" y="1236566"/>
            <a:ext cx="6502" cy="65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5264246" y="5018233"/>
            <a:ext cx="9320" cy="93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5940865" y="11999"/>
            <a:ext cx="11999" cy="119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6184729" y="1771845"/>
            <a:ext cx="6251" cy="62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2052544" y="845362"/>
            <a:ext cx="9153" cy="91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5223811" y="3206762"/>
            <a:ext cx="17134" cy="171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7322930" y="5009471"/>
            <a:ext cx="15543" cy="155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7714413" y="3841747"/>
            <a:ext cx="9237" cy="92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4682644" y="4223882"/>
            <a:ext cx="2818" cy="2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2247547" y="2229129"/>
            <a:ext cx="9878" cy="98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2031141" y="4980924"/>
            <a:ext cx="11190" cy="111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6125849" y="2571359"/>
            <a:ext cx="18222" cy="182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681810" y="1865998"/>
            <a:ext cx="12334" cy="12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5782949" y="1728564"/>
            <a:ext cx="20482" cy="2048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8713756" y="2709742"/>
            <a:ext cx="13311" cy="133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4605458" y="4901617"/>
            <a:ext cx="4381" cy="43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8360615" y="3539421"/>
            <a:ext cx="16966" cy="169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3895827" y="117844"/>
            <a:ext cx="12195" cy="121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6985695" y="2307878"/>
            <a:ext cx="12474" cy="124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5076360" y="4649828"/>
            <a:ext cx="21236" cy="212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297303" y="2366367"/>
            <a:ext cx="20455" cy="204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1210475" y="3331052"/>
            <a:ext cx="10102" cy="101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7400674" y="1068298"/>
            <a:ext cx="6307" cy="63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1485202" y="1292433"/>
            <a:ext cx="5748" cy="5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7796761" y="2261388"/>
            <a:ext cx="10939" cy="109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8983935" y="3200456"/>
            <a:ext cx="13004" cy="130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3245104" y="108775"/>
            <a:ext cx="18501" cy="185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2904939" y="1797769"/>
            <a:ext cx="3070" cy="30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8513983" y="2366646"/>
            <a:ext cx="21320" cy="213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5138644" y="4900306"/>
            <a:ext cx="13953" cy="139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7579798" y="4710382"/>
            <a:ext cx="20845" cy="208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2340527" y="2338322"/>
            <a:ext cx="9292" cy="92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353225" y="1312218"/>
            <a:ext cx="2372" cy="23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3119531" y="2429349"/>
            <a:ext cx="21208" cy="212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9057717" y="2495150"/>
            <a:ext cx="140" cy="14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6305978" y="2049726"/>
            <a:ext cx="5581" cy="55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901089" y="453517"/>
            <a:ext cx="20008" cy="200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8217545" y="70265"/>
            <a:ext cx="3432" cy="34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8890425" y="894336"/>
            <a:ext cx="10353" cy="103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8474329" y="3454561"/>
            <a:ext cx="20678" cy="206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993623" y="4194972"/>
            <a:ext cx="17525" cy="17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4861936" y="4129953"/>
            <a:ext cx="4270" cy="42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8848232" y="4119628"/>
            <a:ext cx="7786" cy="77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2360535" y="3134571"/>
            <a:ext cx="15627" cy="156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7086265" y="4006918"/>
            <a:ext cx="8176" cy="8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8934990" y="1537776"/>
            <a:ext cx="13227" cy="132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3691114" y="2820916"/>
            <a:ext cx="6948" cy="69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9090031" y="2852477"/>
            <a:ext cx="10688" cy="106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5071002" y="1733224"/>
            <a:ext cx="20678" cy="206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241866" y="3007156"/>
            <a:ext cx="11190" cy="111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661132" y="3881372"/>
            <a:ext cx="1730" cy="17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3006933" y="2230859"/>
            <a:ext cx="19757" cy="197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7551613" y="3365125"/>
            <a:ext cx="8148" cy="81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391957" y="4322973"/>
            <a:ext cx="7479" cy="7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2873629" y="1371042"/>
            <a:ext cx="10241" cy="102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1071479" y="4200720"/>
            <a:ext cx="16604" cy="166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7392888" y="283266"/>
            <a:ext cx="16576" cy="165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3873782" y="1506187"/>
            <a:ext cx="13562" cy="135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3126284" y="4678207"/>
            <a:ext cx="15376" cy="153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1091794" y="4890846"/>
            <a:ext cx="6083" cy="60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5289221" y="3850677"/>
            <a:ext cx="12055" cy="120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1946504" y="4821389"/>
            <a:ext cx="2902" cy="29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2112122" y="4261163"/>
            <a:ext cx="12753" cy="127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1577234" y="3133176"/>
            <a:ext cx="9013" cy="90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8582099" y="3852853"/>
            <a:ext cx="6502" cy="65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717166" y="2042610"/>
            <a:ext cx="8930" cy="89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7254925" y="3019658"/>
            <a:ext cx="21236" cy="212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3445994" y="757544"/>
            <a:ext cx="17134" cy="171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RECURSOS E CONTATO</a:t>
            </a:r>
            <a:endParaRPr lang="en-US" sz="2025" dirty="0"/>
          </a:p>
        </p:txBody>
      </p:sp>
      <p:sp>
        <p:nvSpPr>
          <p:cNvPr id="104" name="Shape 101"/>
          <p:cNvSpPr/>
          <p:nvPr/>
        </p:nvSpPr>
        <p:spPr>
          <a:xfrm>
            <a:off x="0" y="1541599"/>
            <a:ext cx="2933681" cy="2007394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0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27" y="1714835"/>
            <a:ext cx="225028" cy="257175"/>
          </a:xfrm>
          <a:prstGeom prst="rect">
            <a:avLst/>
          </a:prstGeom>
        </p:spPr>
      </p:pic>
      <p:sp>
        <p:nvSpPr>
          <p:cNvPr id="106" name="Text 102"/>
          <p:cNvSpPr/>
          <p:nvPr/>
        </p:nvSpPr>
        <p:spPr>
          <a:xfrm>
            <a:off x="107156" y="2141674"/>
            <a:ext cx="27193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DOCUMENTAÇÃO</a:t>
            </a:r>
            <a:endParaRPr lang="en-US" sz="942" dirty="0"/>
          </a:p>
        </p:txBody>
      </p:sp>
      <p:sp>
        <p:nvSpPr>
          <p:cNvPr id="107" name="Text 103"/>
          <p:cNvSpPr/>
          <p:nvPr/>
        </p:nvSpPr>
        <p:spPr>
          <a:xfrm>
            <a:off x="107156" y="2441711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MDN Web Docs - JavaScript</a:t>
            </a:r>
            <a:endParaRPr lang="en-US" sz="837" dirty="0"/>
          </a:p>
        </p:txBody>
      </p:sp>
      <p:sp>
        <p:nvSpPr>
          <p:cNvPr id="108" name="Text 104"/>
          <p:cNvSpPr/>
          <p:nvPr/>
        </p:nvSpPr>
        <p:spPr>
          <a:xfrm>
            <a:off x="107156" y="2684599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MDN Web Docs - HTML5 Game Development</a:t>
            </a:r>
            <a:endParaRPr lang="en-US" sz="837" dirty="0"/>
          </a:p>
        </p:txBody>
      </p:sp>
      <p:sp>
        <p:nvSpPr>
          <p:cNvPr id="109" name="Text 105"/>
          <p:cNvSpPr/>
          <p:nvPr/>
        </p:nvSpPr>
        <p:spPr>
          <a:xfrm>
            <a:off x="107156" y="2927486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W3Schools - JavaScript Tutorial</a:t>
            </a:r>
            <a:endParaRPr lang="en-US" sz="837" dirty="0"/>
          </a:p>
        </p:txBody>
      </p:sp>
      <p:sp>
        <p:nvSpPr>
          <p:cNvPr id="110" name="Text 106"/>
          <p:cNvSpPr/>
          <p:nvPr/>
        </p:nvSpPr>
        <p:spPr>
          <a:xfrm>
            <a:off x="107156" y="3170374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CSS-Tricks - Guia de Animações</a:t>
            </a:r>
            <a:endParaRPr lang="en-US" sz="837" dirty="0"/>
          </a:p>
        </p:txBody>
      </p:sp>
      <p:sp>
        <p:nvSpPr>
          <p:cNvPr id="111" name="Shape 107"/>
          <p:cNvSpPr/>
          <p:nvPr/>
        </p:nvSpPr>
        <p:spPr>
          <a:xfrm>
            <a:off x="3105131" y="1541599"/>
            <a:ext cx="2933709" cy="2007394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85" y="1714835"/>
            <a:ext cx="257175" cy="257175"/>
          </a:xfrm>
          <a:prstGeom prst="rect">
            <a:avLst/>
          </a:prstGeom>
        </p:spPr>
      </p:pic>
      <p:sp>
        <p:nvSpPr>
          <p:cNvPr id="113" name="Text 108"/>
          <p:cNvSpPr/>
          <p:nvPr/>
        </p:nvSpPr>
        <p:spPr>
          <a:xfrm>
            <a:off x="3212288" y="2141674"/>
            <a:ext cx="27193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FERRAMENTAS</a:t>
            </a:r>
            <a:endParaRPr lang="en-US" sz="942" dirty="0"/>
          </a:p>
        </p:txBody>
      </p:sp>
      <p:sp>
        <p:nvSpPr>
          <p:cNvPr id="114" name="Text 109"/>
          <p:cNvSpPr/>
          <p:nvPr/>
        </p:nvSpPr>
        <p:spPr>
          <a:xfrm>
            <a:off x="3212288" y="2441711"/>
            <a:ext cx="2719397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Studio Code</a:t>
            </a:r>
            <a:endParaRPr lang="en-US" sz="837" dirty="0"/>
          </a:p>
        </p:txBody>
      </p:sp>
      <p:sp>
        <p:nvSpPr>
          <p:cNvPr id="115" name="Text 110"/>
          <p:cNvSpPr/>
          <p:nvPr/>
        </p:nvSpPr>
        <p:spPr>
          <a:xfrm>
            <a:off x="3212288" y="2684599"/>
            <a:ext cx="2719397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Chrome DevTools</a:t>
            </a:r>
            <a:endParaRPr lang="en-US" sz="837" dirty="0"/>
          </a:p>
        </p:txBody>
      </p:sp>
      <p:sp>
        <p:nvSpPr>
          <p:cNvPr id="116" name="Text 111"/>
          <p:cNvSpPr/>
          <p:nvPr/>
        </p:nvSpPr>
        <p:spPr>
          <a:xfrm>
            <a:off x="3212288" y="2927486"/>
            <a:ext cx="2719397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Firefox Developer Edition</a:t>
            </a:r>
            <a:endParaRPr lang="en-US" sz="837" dirty="0"/>
          </a:p>
        </p:txBody>
      </p:sp>
      <p:sp>
        <p:nvSpPr>
          <p:cNvPr id="117" name="Text 112"/>
          <p:cNvSpPr/>
          <p:nvPr/>
        </p:nvSpPr>
        <p:spPr>
          <a:xfrm>
            <a:off x="3212288" y="3170374"/>
            <a:ext cx="2719397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JSFiddle - Testes rápidos</a:t>
            </a:r>
            <a:endParaRPr lang="en-US" sz="837" dirty="0"/>
          </a:p>
        </p:txBody>
      </p:sp>
      <p:sp>
        <p:nvSpPr>
          <p:cNvPr id="118" name="Shape 113"/>
          <p:cNvSpPr/>
          <p:nvPr/>
        </p:nvSpPr>
        <p:spPr>
          <a:xfrm>
            <a:off x="6210291" y="1541599"/>
            <a:ext cx="2933681" cy="2007394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397" y="1714835"/>
            <a:ext cx="321469" cy="257175"/>
          </a:xfrm>
          <a:prstGeom prst="rect">
            <a:avLst/>
          </a:prstGeom>
        </p:spPr>
      </p:pic>
      <p:sp>
        <p:nvSpPr>
          <p:cNvPr id="120" name="Text 114"/>
          <p:cNvSpPr/>
          <p:nvPr/>
        </p:nvSpPr>
        <p:spPr>
          <a:xfrm>
            <a:off x="6317447" y="2141674"/>
            <a:ext cx="27193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COMUNIDADES</a:t>
            </a:r>
            <a:endParaRPr lang="en-US" sz="942" dirty="0"/>
          </a:p>
        </p:txBody>
      </p:sp>
      <p:sp>
        <p:nvSpPr>
          <p:cNvPr id="121" name="Text 115"/>
          <p:cNvSpPr/>
          <p:nvPr/>
        </p:nvSpPr>
        <p:spPr>
          <a:xfrm>
            <a:off x="6317447" y="2441711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Overflow</a:t>
            </a:r>
            <a:endParaRPr lang="en-US" sz="837" dirty="0"/>
          </a:p>
        </p:txBody>
      </p:sp>
      <p:sp>
        <p:nvSpPr>
          <p:cNvPr id="122" name="Text 116"/>
          <p:cNvSpPr/>
          <p:nvPr/>
        </p:nvSpPr>
        <p:spPr>
          <a:xfrm>
            <a:off x="6317447" y="2684599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Reddit - r/gamedev</a:t>
            </a:r>
            <a:endParaRPr lang="en-US" sz="837" dirty="0"/>
          </a:p>
        </p:txBody>
      </p:sp>
      <p:sp>
        <p:nvSpPr>
          <p:cNvPr id="123" name="Text 117"/>
          <p:cNvSpPr/>
          <p:nvPr/>
        </p:nvSpPr>
        <p:spPr>
          <a:xfrm>
            <a:off x="6317447" y="2927486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- Repositórios de jogos</a:t>
            </a:r>
            <a:endParaRPr lang="en-US" sz="837" dirty="0"/>
          </a:p>
        </p:txBody>
      </p:sp>
      <p:sp>
        <p:nvSpPr>
          <p:cNvPr id="124" name="Text 118"/>
          <p:cNvSpPr/>
          <p:nvPr/>
        </p:nvSpPr>
        <p:spPr>
          <a:xfrm>
            <a:off x="6317447" y="3170374"/>
            <a:ext cx="2719369" cy="171450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Discord - JavaScript Gamedev</a:t>
            </a:r>
            <a:endParaRPr lang="en-US" sz="837" dirty="0"/>
          </a:p>
        </p:txBody>
      </p:sp>
      <p:sp>
        <p:nvSpPr>
          <p:cNvPr id="125" name="Shape 119"/>
          <p:cNvSpPr/>
          <p:nvPr/>
        </p:nvSpPr>
        <p:spPr>
          <a:xfrm>
            <a:off x="428625" y="920093"/>
            <a:ext cx="8286750" cy="1421606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26" name="Text 120"/>
          <p:cNvSpPr/>
          <p:nvPr/>
        </p:nvSpPr>
        <p:spPr>
          <a:xfrm>
            <a:off x="571500" y="1062968"/>
            <a:ext cx="8001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CONTATO</a:t>
            </a:r>
            <a:endParaRPr lang="en-US" sz="942" dirty="0"/>
          </a:p>
        </p:txBody>
      </p:sp>
      <p:pic>
        <p:nvPicPr>
          <p:cNvPr id="1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0670" y="1502308"/>
            <a:ext cx="128588" cy="128588"/>
          </a:xfrm>
          <a:prstGeom prst="rect">
            <a:avLst/>
          </a:prstGeom>
        </p:spPr>
      </p:pic>
      <p:sp>
        <p:nvSpPr>
          <p:cNvPr id="128" name="Text 121"/>
          <p:cNvSpPr/>
          <p:nvPr/>
        </p:nvSpPr>
        <p:spPr>
          <a:xfrm>
            <a:off x="2030695" y="1479091"/>
            <a:ext cx="14232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contato@exemplo.com </a:t>
            </a:r>
            <a:endParaRPr lang="en-US" sz="942" dirty="0"/>
          </a:p>
        </p:txBody>
      </p:sp>
      <p:pic>
        <p:nvPicPr>
          <p:cNvPr id="12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6819" y="1502308"/>
            <a:ext cx="125016" cy="128588"/>
          </a:xfrm>
          <a:prstGeom prst="rect">
            <a:avLst/>
          </a:prstGeom>
        </p:spPr>
      </p:pic>
      <p:sp>
        <p:nvSpPr>
          <p:cNvPr id="130" name="Text 122"/>
          <p:cNvSpPr/>
          <p:nvPr/>
        </p:nvSpPr>
        <p:spPr>
          <a:xfrm>
            <a:off x="3993273" y="1479091"/>
            <a:ext cx="12903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github.com/exemplo </a:t>
            </a:r>
            <a:endParaRPr lang="en-US" sz="942" dirty="0"/>
          </a:p>
        </p:txBody>
      </p:sp>
      <p:pic>
        <p:nvPicPr>
          <p:cNvPr id="1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568" y="1502308"/>
            <a:ext cx="160734" cy="128588"/>
          </a:xfrm>
          <a:prstGeom prst="rect">
            <a:avLst/>
          </a:prstGeom>
        </p:spPr>
      </p:pic>
      <p:sp>
        <p:nvSpPr>
          <p:cNvPr id="132" name="Text 123"/>
          <p:cNvSpPr/>
          <p:nvPr/>
        </p:nvSpPr>
        <p:spPr>
          <a:xfrm>
            <a:off x="5858740" y="1479091"/>
            <a:ext cx="14545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Discord: exemplo#1234 </a:t>
            </a:r>
            <a:endParaRPr lang="en-US" sz="942" dirty="0"/>
          </a:p>
        </p:txBody>
      </p:sp>
      <p:sp>
        <p:nvSpPr>
          <p:cNvPr id="133" name="Text 124"/>
          <p:cNvSpPr/>
          <p:nvPr/>
        </p:nvSpPr>
        <p:spPr>
          <a:xfrm>
            <a:off x="571500" y="1913074"/>
            <a:ext cx="8001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00F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OBRIGADO! 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943055" y="713901"/>
            <a:ext cx="12083" cy="120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8649602" y="4423656"/>
            <a:ext cx="3181" cy="31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201809" y="3662567"/>
            <a:ext cx="20817" cy="2081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5087689" y="4141338"/>
            <a:ext cx="7311" cy="73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2000836" y="193356"/>
            <a:ext cx="14622" cy="146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4069314" y="1964894"/>
            <a:ext cx="7981" cy="79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7979206" y="4271042"/>
            <a:ext cx="4325" cy="4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4081481" y="2291748"/>
            <a:ext cx="1730" cy="17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3218762" y="2698803"/>
            <a:ext cx="13227" cy="132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787905" y="343626"/>
            <a:ext cx="12697" cy="126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2834646" y="335"/>
            <a:ext cx="7172" cy="71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5264776" y="4202897"/>
            <a:ext cx="6641" cy="66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1098491" y="3303091"/>
            <a:ext cx="16129" cy="161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6069369" y="1459585"/>
            <a:ext cx="5832" cy="58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7152" y="1132536"/>
            <a:ext cx="3460" cy="34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253364" y="3211618"/>
            <a:ext cx="17831" cy="1783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8535079" y="2071464"/>
            <a:ext cx="10995" cy="109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3424033" y="3111884"/>
            <a:ext cx="7367" cy="73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5300104" y="4636154"/>
            <a:ext cx="13283" cy="132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5225932" y="4397118"/>
            <a:ext cx="2232" cy="22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6218383" y="1473482"/>
            <a:ext cx="11078" cy="110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6002508" y="1169510"/>
            <a:ext cx="8706" cy="87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6750146" y="5066621"/>
            <a:ext cx="2065" cy="20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4488507" y="3141883"/>
            <a:ext cx="14622" cy="146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2580540" y="1949965"/>
            <a:ext cx="18557" cy="185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6522104" y="381242"/>
            <a:ext cx="18864" cy="188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795883" y="2812377"/>
            <a:ext cx="8009" cy="80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9003804" y="4056645"/>
            <a:ext cx="6837" cy="68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1706966" y="4266270"/>
            <a:ext cx="11274" cy="112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1264639" y="2984134"/>
            <a:ext cx="12167" cy="121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7062741" y="4784834"/>
            <a:ext cx="140" cy="14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8593401" y="3786160"/>
            <a:ext cx="16659" cy="1665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174213" y="1257663"/>
            <a:ext cx="12223" cy="122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7425091" y="4159337"/>
            <a:ext cx="7702" cy="77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4052655" y="871817"/>
            <a:ext cx="781" cy="7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8457670" y="3288748"/>
            <a:ext cx="13953" cy="139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2183002" y="1518131"/>
            <a:ext cx="3153" cy="31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5638819" y="3760068"/>
            <a:ext cx="21152" cy="211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9110793" y="3760682"/>
            <a:ext cx="16325" cy="16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845920" y="1284787"/>
            <a:ext cx="15934" cy="159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3482467" y="3075775"/>
            <a:ext cx="13422" cy="134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9117741" y="4880772"/>
            <a:ext cx="7786" cy="77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8939678" y="1532865"/>
            <a:ext cx="14036" cy="140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1210894" y="5037990"/>
            <a:ext cx="10632" cy="106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3722815" y="3030122"/>
            <a:ext cx="12753" cy="127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4924332" y="1305520"/>
            <a:ext cx="9655" cy="96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3253141" y="4280139"/>
            <a:ext cx="17525" cy="17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208927" y="37700"/>
            <a:ext cx="14818" cy="14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5624587" y="1185639"/>
            <a:ext cx="20845" cy="208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6935912" y="1047592"/>
            <a:ext cx="14120" cy="14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1048876" y="419974"/>
            <a:ext cx="14260" cy="14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2675111" y="3488020"/>
            <a:ext cx="14818" cy="14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2962173" y="4323336"/>
            <a:ext cx="4437" cy="44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863780" y="1846018"/>
            <a:ext cx="20120" cy="20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4060161" y="4284855"/>
            <a:ext cx="20287" cy="2028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2052517" y="742559"/>
            <a:ext cx="12139" cy="121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2391761" y="1439410"/>
            <a:ext cx="3153" cy="31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2249584" y="4027066"/>
            <a:ext cx="17273" cy="1727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3179611" y="3215162"/>
            <a:ext cx="1032" cy="10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5820259" y="1161724"/>
            <a:ext cx="16994" cy="169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142401" y="1070837"/>
            <a:ext cx="19171" cy="191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2477877" y="2831381"/>
            <a:ext cx="2121" cy="21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6974393" y="3553095"/>
            <a:ext cx="7172" cy="71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8403422" y="1891280"/>
            <a:ext cx="19394" cy="193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1617166" y="4462025"/>
            <a:ext cx="12083" cy="120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6213388" y="4937978"/>
            <a:ext cx="13869" cy="13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4135199" y="1264611"/>
            <a:ext cx="10771" cy="107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3078426" y="3797461"/>
            <a:ext cx="6474" cy="64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6223546" y="4074030"/>
            <a:ext cx="15376" cy="153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4936303" y="2142930"/>
            <a:ext cx="20594" cy="205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1292544" y="1458357"/>
            <a:ext cx="17385" cy="173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5967459" y="2634481"/>
            <a:ext cx="10660" cy="106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8368596" y="1035593"/>
            <a:ext cx="19031" cy="1903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1746591" y="1084259"/>
            <a:ext cx="6362" cy="63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9079092" y="1432880"/>
            <a:ext cx="1591" cy="159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4710215" y="3353042"/>
            <a:ext cx="21320" cy="213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5085290" y="4924137"/>
            <a:ext cx="14790" cy="147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8357518" y="733825"/>
            <a:ext cx="7004" cy="70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2413890" y="307265"/>
            <a:ext cx="9237" cy="92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246711" y="2604232"/>
            <a:ext cx="6976" cy="69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5946335" y="5121092"/>
            <a:ext cx="1786" cy="17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319889" y="2563657"/>
            <a:ext cx="18613" cy="18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8949668" y="248999"/>
            <a:ext cx="5246" cy="52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7351588" y="2599237"/>
            <a:ext cx="9767" cy="97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1682660" y="419"/>
            <a:ext cx="1200" cy="1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364582" y="4654293"/>
            <a:ext cx="4325" cy="4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5771676" y="3650652"/>
            <a:ext cx="17608" cy="176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2431582" y="4536728"/>
            <a:ext cx="670" cy="6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44593" y="4307402"/>
            <a:ext cx="18641" cy="186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5947730" y="4342395"/>
            <a:ext cx="13674" cy="136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7657235" y="3880005"/>
            <a:ext cx="11469" cy="114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8826633" y="4312146"/>
            <a:ext cx="11190" cy="111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4355064" y="2698189"/>
            <a:ext cx="2707" cy="27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6348729" y="904968"/>
            <a:ext cx="13897" cy="138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3685170" y="351885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3413485" y="5091094"/>
            <a:ext cx="18278" cy="182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2761087" y="518731"/>
            <a:ext cx="5190" cy="51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5212147" y="2387240"/>
            <a:ext cx="3711" cy="37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1378995" y="77632"/>
            <a:ext cx="12446" cy="124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7764977" y="2520097"/>
            <a:ext cx="10995" cy="109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620055"/>
          </a:xfrm>
          <a:prstGeom prst="rect">
            <a:avLst/>
          </a:prstGeom>
          <a:noFill/>
          <a:ln/>
        </p:spPr>
        <p:txBody>
          <a:bodyPr wrap="square" lIns="0" tIns="34023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INTRODUÇÃO</a:t>
            </a:r>
            <a:endParaRPr lang="en-US" sz="2025" dirty="0"/>
          </a:p>
        </p:txBody>
      </p:sp>
      <p:sp>
        <p:nvSpPr>
          <p:cNvPr id="104" name="Text 101"/>
          <p:cNvSpPr/>
          <p:nvPr/>
        </p:nvSpPr>
        <p:spPr>
          <a:xfrm>
            <a:off x="428625" y="987958"/>
            <a:ext cx="50355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</a:t>
            </a:r>
            <a:endParaRPr lang="en-US" sz="1350" dirty="0"/>
          </a:p>
        </p:txBody>
      </p:sp>
      <p:sp>
        <p:nvSpPr>
          <p:cNvPr id="105" name="Text 102"/>
          <p:cNvSpPr/>
          <p:nvPr/>
        </p:nvSpPr>
        <p:spPr>
          <a:xfrm>
            <a:off x="932176" y="987958"/>
            <a:ext cx="142082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vamos construir?</a:t>
            </a:r>
            <a:endParaRPr lang="en-US" sz="1350" dirty="0"/>
          </a:p>
        </p:txBody>
      </p:sp>
      <p:sp>
        <p:nvSpPr>
          <p:cNvPr id="106" name="Text 103"/>
          <p:cNvSpPr/>
          <p:nvPr/>
        </p:nvSpPr>
        <p:spPr>
          <a:xfrm>
            <a:off x="428625" y="1391580"/>
            <a:ext cx="391477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Um jogo de nave espacial completo e funcional inspirado nos clássicos arcades dos anos 80, com movimento, tiro, inimigos e pontuação.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428625" y="1959508"/>
            <a:ext cx="65873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que</a:t>
            </a:r>
            <a:endParaRPr lang="en-US" sz="1350" dirty="0"/>
          </a:p>
        </p:txBody>
      </p:sp>
      <p:sp>
        <p:nvSpPr>
          <p:cNvPr id="108" name="Text 105"/>
          <p:cNvSpPr/>
          <p:nvPr/>
        </p:nvSpPr>
        <p:spPr>
          <a:xfrm>
            <a:off x="1087357" y="1959508"/>
            <a:ext cx="132943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JavaScript Puro?</a:t>
            </a:r>
            <a:endParaRPr lang="en-US" sz="1350" dirty="0"/>
          </a:p>
        </p:txBody>
      </p:sp>
      <p:sp>
        <p:nvSpPr>
          <p:cNvPr id="109" name="Text 106"/>
          <p:cNvSpPr/>
          <p:nvPr/>
        </p:nvSpPr>
        <p:spPr>
          <a:xfrm>
            <a:off x="428625" y="2363130"/>
            <a:ext cx="39147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Entender os fundamentos da programação web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428625" y="2641736"/>
            <a:ext cx="39147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Manipulação direta do DOM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428625" y="2920343"/>
            <a:ext cx="39147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dependências externas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428625" y="3198949"/>
            <a:ext cx="39147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prática de conceitos básicos</a:t>
            </a:r>
            <a:endParaRPr lang="en-US" sz="837" dirty="0"/>
          </a:p>
        </p:txBody>
      </p:sp>
      <p:pic>
        <p:nvPicPr>
          <p:cNvPr id="1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91530"/>
            <a:ext cx="4143375" cy="1828800"/>
          </a:xfrm>
          <a:prstGeom prst="rect">
            <a:avLst/>
          </a:prstGeom>
        </p:spPr>
      </p:pic>
      <p:sp>
        <p:nvSpPr>
          <p:cNvPr id="114" name="Text 110"/>
          <p:cNvSpPr/>
          <p:nvPr/>
        </p:nvSpPr>
        <p:spPr>
          <a:xfrm>
            <a:off x="4572000" y="2988208"/>
            <a:ext cx="50355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</a:t>
            </a:r>
            <a:endParaRPr lang="en-US" sz="1350" dirty="0"/>
          </a:p>
        </p:txBody>
      </p:sp>
      <p:sp>
        <p:nvSpPr>
          <p:cNvPr id="115" name="Text 111"/>
          <p:cNvSpPr/>
          <p:nvPr/>
        </p:nvSpPr>
        <p:spPr>
          <a:xfrm>
            <a:off x="5075551" y="2988208"/>
            <a:ext cx="155008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você vai aprender?</a:t>
            </a:r>
            <a:endParaRPr lang="en-US" sz="1350" dirty="0"/>
          </a:p>
        </p:txBody>
      </p:sp>
      <p:sp>
        <p:nvSpPr>
          <p:cNvPr id="116" name="Text 112"/>
          <p:cNvSpPr/>
          <p:nvPr/>
        </p:nvSpPr>
        <p:spPr>
          <a:xfrm>
            <a:off x="4572000" y="3391830"/>
            <a:ext cx="41433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Posicionamento dinâmico de elementos</a:t>
            </a:r>
            <a:endParaRPr lang="en-US" sz="837" dirty="0"/>
          </a:p>
        </p:txBody>
      </p:sp>
      <p:sp>
        <p:nvSpPr>
          <p:cNvPr id="117" name="Text 113"/>
          <p:cNvSpPr/>
          <p:nvPr/>
        </p:nvSpPr>
        <p:spPr>
          <a:xfrm>
            <a:off x="4572000" y="3670436"/>
            <a:ext cx="41433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Eventos de teclado e tempo de resposta</a:t>
            </a:r>
            <a:endParaRPr lang="en-US" sz="837" dirty="0"/>
          </a:p>
        </p:txBody>
      </p:sp>
      <p:sp>
        <p:nvSpPr>
          <p:cNvPr id="118" name="Text 114"/>
          <p:cNvSpPr/>
          <p:nvPr/>
        </p:nvSpPr>
        <p:spPr>
          <a:xfrm>
            <a:off x="4572000" y="3949043"/>
            <a:ext cx="41433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Estilos visuais com CSS moderno</a:t>
            </a:r>
            <a:endParaRPr lang="en-US" sz="837" dirty="0"/>
          </a:p>
        </p:txBody>
      </p:sp>
      <p:sp>
        <p:nvSpPr>
          <p:cNvPr id="119" name="Text 115"/>
          <p:cNvSpPr/>
          <p:nvPr/>
        </p:nvSpPr>
        <p:spPr>
          <a:xfrm>
            <a:off x="4572000" y="4227649"/>
            <a:ext cx="41433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Detecção de colisões</a:t>
            </a:r>
            <a:endParaRPr lang="en-US" sz="837" dirty="0"/>
          </a:p>
        </p:txBody>
      </p:sp>
      <p:sp>
        <p:nvSpPr>
          <p:cNvPr id="120" name="Text 116"/>
          <p:cNvSpPr/>
          <p:nvPr/>
        </p:nvSpPr>
        <p:spPr>
          <a:xfrm>
            <a:off x="4572000" y="4506255"/>
            <a:ext cx="4143375" cy="17145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Medição de desempenho do jogador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606073" y="4947605"/>
            <a:ext cx="670" cy="6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4564298" y="1326617"/>
            <a:ext cx="18976" cy="189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5388369" y="1243208"/>
            <a:ext cx="14985" cy="149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745474" y="4239844"/>
            <a:ext cx="16492" cy="164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1842446" y="705473"/>
            <a:ext cx="1646" cy="16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3173946" y="469702"/>
            <a:ext cx="15822" cy="158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4168797" y="2415006"/>
            <a:ext cx="13367" cy="133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1998185" y="781766"/>
            <a:ext cx="1005" cy="100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8644942" y="229828"/>
            <a:ext cx="8288" cy="82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3423028" y="4676366"/>
            <a:ext cx="11413" cy="114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7848414" y="4733906"/>
            <a:ext cx="7032" cy="70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3077868" y="4982375"/>
            <a:ext cx="3963" cy="39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2204935" y="4647428"/>
            <a:ext cx="8930" cy="89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1101700" y="1230511"/>
            <a:ext cx="12474" cy="124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4576297" y="4728353"/>
            <a:ext cx="13060" cy="130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6505668" y="11971"/>
            <a:ext cx="1144" cy="11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1643007" y="5061012"/>
            <a:ext cx="14120" cy="14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3213850" y="728300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1534148" y="534163"/>
            <a:ext cx="4493" cy="44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9098598" y="3064613"/>
            <a:ext cx="11190" cy="111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3928616" y="3723233"/>
            <a:ext cx="13925" cy="139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8999311" y="638361"/>
            <a:ext cx="12167" cy="121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3168588" y="463116"/>
            <a:ext cx="17134" cy="171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1579076" y="1525191"/>
            <a:ext cx="2846" cy="28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191570" y="1420602"/>
            <a:ext cx="19366" cy="193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8349565" y="4348953"/>
            <a:ext cx="10548" cy="105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4969845" y="3231124"/>
            <a:ext cx="13004" cy="130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7646882" y="2664005"/>
            <a:ext cx="21068" cy="2106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6529415" y="2920315"/>
            <a:ext cx="16883" cy="168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5283724" y="2412829"/>
            <a:ext cx="5442" cy="544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291359" y="2998031"/>
            <a:ext cx="13813" cy="13813"/>
          </a:xfrm>
          <a:prstGeom prst="ellipse">
            <a:avLst/>
          </a:prstGeom>
          <a:solidFill>
            <a:srgbClr val="FFFFFF">
              <a:alpha val="32358"/>
            </a:srgbClr>
          </a:solidFill>
          <a:ln/>
        </p:spPr>
      </p:sp>
      <p:sp>
        <p:nvSpPr>
          <p:cNvPr id="34" name="Shape 31"/>
          <p:cNvSpPr/>
          <p:nvPr/>
        </p:nvSpPr>
        <p:spPr>
          <a:xfrm>
            <a:off x="5962185" y="2222236"/>
            <a:ext cx="11274" cy="112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5991374" y="2604595"/>
            <a:ext cx="20510" cy="2051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3377766" y="3515171"/>
            <a:ext cx="3795" cy="37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4265684" y="5136077"/>
            <a:ext cx="9376" cy="93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6479521" y="4976264"/>
            <a:ext cx="8009" cy="80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5137528" y="1374697"/>
            <a:ext cx="18724" cy="1872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1957164" y="2770491"/>
            <a:ext cx="21096" cy="2109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8048132" y="1506271"/>
            <a:ext cx="11999" cy="119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7511262" y="5061710"/>
            <a:ext cx="6334" cy="6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1303706" y="190453"/>
            <a:ext cx="20120" cy="20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867073" y="532042"/>
            <a:ext cx="4437" cy="4437"/>
          </a:xfrm>
          <a:prstGeom prst="ellipse">
            <a:avLst/>
          </a:prstGeom>
          <a:solidFill>
            <a:srgbClr val="FFFFFF">
              <a:alpha val="33647"/>
            </a:srgbClr>
          </a:solidFill>
          <a:ln/>
        </p:spPr>
      </p:sp>
      <p:sp>
        <p:nvSpPr>
          <p:cNvPr id="45" name="Shape 42"/>
          <p:cNvSpPr/>
          <p:nvPr/>
        </p:nvSpPr>
        <p:spPr>
          <a:xfrm>
            <a:off x="2210349" y="2256672"/>
            <a:ext cx="9627" cy="96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5810883" y="4708066"/>
            <a:ext cx="837" cy="8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7046389" y="3276777"/>
            <a:ext cx="20482" cy="2048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4080309" y="20287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8802495" y="2889061"/>
            <a:ext cx="16269" cy="162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2196229" y="770046"/>
            <a:ext cx="84" cy="8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1437094" y="2487811"/>
            <a:ext cx="18836" cy="188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4640368" y="4175633"/>
            <a:ext cx="7200" cy="7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8744787" y="1334319"/>
            <a:ext cx="3097" cy="30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3257410" y="4419219"/>
            <a:ext cx="6334" cy="6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1204615" y="4953967"/>
            <a:ext cx="15264" cy="152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3324495" y="3608570"/>
            <a:ext cx="20538" cy="205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3701830" y="2032620"/>
            <a:ext cx="14901" cy="14901"/>
          </a:xfrm>
          <a:prstGeom prst="ellipse">
            <a:avLst/>
          </a:prstGeom>
          <a:solidFill>
            <a:srgbClr val="FFFFFF">
              <a:alpha val="33249"/>
            </a:srgbClr>
          </a:solidFill>
          <a:ln/>
        </p:spPr>
      </p:sp>
      <p:sp>
        <p:nvSpPr>
          <p:cNvPr id="58" name="Shape 55"/>
          <p:cNvSpPr/>
          <p:nvPr/>
        </p:nvSpPr>
        <p:spPr>
          <a:xfrm>
            <a:off x="4984579" y="661467"/>
            <a:ext cx="10632" cy="10632"/>
          </a:xfrm>
          <a:prstGeom prst="ellipse">
            <a:avLst/>
          </a:prstGeom>
          <a:solidFill>
            <a:srgbClr val="FFFFFF">
              <a:alpha val="32173"/>
            </a:srgbClr>
          </a:solidFill>
          <a:ln/>
        </p:spPr>
      </p:sp>
      <p:sp>
        <p:nvSpPr>
          <p:cNvPr id="59" name="Shape 56"/>
          <p:cNvSpPr/>
          <p:nvPr/>
        </p:nvSpPr>
        <p:spPr>
          <a:xfrm>
            <a:off x="7253362" y="1419374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4216236" y="4478741"/>
            <a:ext cx="12920" cy="129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2045233" y="1341518"/>
            <a:ext cx="4604" cy="4604"/>
          </a:xfrm>
          <a:prstGeom prst="ellipse">
            <a:avLst/>
          </a:prstGeom>
          <a:solidFill>
            <a:srgbClr val="FFFFFF">
              <a:alpha val="34254"/>
            </a:srgbClr>
          </a:solidFill>
          <a:ln/>
        </p:spPr>
      </p:sp>
      <p:sp>
        <p:nvSpPr>
          <p:cNvPr id="62" name="Shape 59"/>
          <p:cNvSpPr/>
          <p:nvPr/>
        </p:nvSpPr>
        <p:spPr>
          <a:xfrm>
            <a:off x="5194204" y="857557"/>
            <a:ext cx="13088" cy="130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4332908" y="4635875"/>
            <a:ext cx="15125" cy="15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7769554" y="4370943"/>
            <a:ext cx="10716" cy="10716"/>
          </a:xfrm>
          <a:prstGeom prst="ellipse">
            <a:avLst/>
          </a:prstGeom>
          <a:solidFill>
            <a:srgbClr val="FFFFFF">
              <a:alpha val="30040"/>
            </a:srgbClr>
          </a:solidFill>
          <a:ln/>
        </p:spPr>
      </p:sp>
      <p:sp>
        <p:nvSpPr>
          <p:cNvPr id="65" name="Shape 62"/>
          <p:cNvSpPr/>
          <p:nvPr/>
        </p:nvSpPr>
        <p:spPr>
          <a:xfrm>
            <a:off x="6357184" y="432978"/>
            <a:ext cx="2065" cy="20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6665482" y="4801772"/>
            <a:ext cx="11106" cy="11106"/>
          </a:xfrm>
          <a:prstGeom prst="ellipse">
            <a:avLst/>
          </a:prstGeom>
          <a:solidFill>
            <a:srgbClr val="FFFFFF">
              <a:alpha val="32551"/>
            </a:srgbClr>
          </a:solidFill>
          <a:ln/>
        </p:spPr>
      </p:sp>
      <p:sp>
        <p:nvSpPr>
          <p:cNvPr id="67" name="Shape 64"/>
          <p:cNvSpPr/>
          <p:nvPr/>
        </p:nvSpPr>
        <p:spPr>
          <a:xfrm>
            <a:off x="2772166" y="4115051"/>
            <a:ext cx="16520" cy="165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515466" y="1628831"/>
            <a:ext cx="16185" cy="161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2118903" y="4331959"/>
            <a:ext cx="14901" cy="149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3739614" y="3323462"/>
            <a:ext cx="10437" cy="104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2639867" y="1754935"/>
            <a:ext cx="279" cy="2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4837072" y="4412745"/>
            <a:ext cx="8204" cy="82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2684934" y="4941856"/>
            <a:ext cx="2958" cy="29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3361441" y="4576576"/>
            <a:ext cx="17245" cy="172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6044729" y="2876503"/>
            <a:ext cx="2595" cy="25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7151145" y="3651852"/>
            <a:ext cx="21124" cy="2112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4255498" y="1958699"/>
            <a:ext cx="5330" cy="53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1566072" y="2217325"/>
            <a:ext cx="11525" cy="11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3950857" y="3791155"/>
            <a:ext cx="12139" cy="121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8915679" y="834312"/>
            <a:ext cx="17497" cy="174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3136274" y="4354255"/>
            <a:ext cx="8260" cy="8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7781692" y="3051107"/>
            <a:ext cx="17273" cy="1727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4520654" y="3252862"/>
            <a:ext cx="13757" cy="137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3229617" y="93120"/>
            <a:ext cx="9934" cy="99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9137666" y="1763306"/>
            <a:ext cx="21096" cy="2109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5191692" y="3865801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8196253" y="1459390"/>
            <a:ext cx="8483" cy="84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2223381" y="2437888"/>
            <a:ext cx="19924" cy="19924"/>
          </a:xfrm>
          <a:prstGeom prst="ellipse">
            <a:avLst/>
          </a:prstGeom>
          <a:solidFill>
            <a:srgbClr val="FFFFFF">
              <a:alpha val="34876"/>
            </a:srgbClr>
          </a:solidFill>
          <a:ln/>
        </p:spPr>
      </p:sp>
      <p:sp>
        <p:nvSpPr>
          <p:cNvPr id="89" name="Shape 86"/>
          <p:cNvSpPr/>
          <p:nvPr/>
        </p:nvSpPr>
        <p:spPr>
          <a:xfrm>
            <a:off x="7609322" y="2417908"/>
            <a:ext cx="6837" cy="68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8577635" y="2345271"/>
            <a:ext cx="16269" cy="162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5831058" y="1344699"/>
            <a:ext cx="3851" cy="38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861185" y="396227"/>
            <a:ext cx="6725" cy="67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1273652" y="4778946"/>
            <a:ext cx="16046" cy="160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640147" y="1878639"/>
            <a:ext cx="14176" cy="14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3167388" y="2611292"/>
            <a:ext cx="6976" cy="69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5666724" y="768595"/>
            <a:ext cx="2205" cy="220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5198027" y="2338685"/>
            <a:ext cx="20455" cy="204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8479492" y="3041982"/>
            <a:ext cx="16827" cy="168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9088915" y="441127"/>
            <a:ext cx="16911" cy="169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8813964" y="3741093"/>
            <a:ext cx="13339" cy="13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3546258" y="2522023"/>
            <a:ext cx="3070" cy="30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8452507" y="402506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620055"/>
          </a:xfrm>
          <a:prstGeom prst="rect">
            <a:avLst/>
          </a:prstGeom>
          <a:noFill/>
          <a:ln/>
        </p:spPr>
        <p:txBody>
          <a:bodyPr wrap="square" lIns="0" tIns="34023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VISÃO GERAL DO JOGO</a:t>
            </a:r>
            <a:endParaRPr lang="en-US" sz="2025" dirty="0"/>
          </a:p>
        </p:txBody>
      </p:sp>
      <p:pic>
        <p:nvPicPr>
          <p:cNvPr id="10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91530"/>
            <a:ext cx="3914775" cy="1828800"/>
          </a:xfrm>
          <a:prstGeom prst="rect">
            <a:avLst/>
          </a:prstGeom>
        </p:spPr>
      </p:pic>
      <p:sp>
        <p:nvSpPr>
          <p:cNvPr id="105" name="Shape 101"/>
          <p:cNvSpPr/>
          <p:nvPr/>
        </p:nvSpPr>
        <p:spPr>
          <a:xfrm>
            <a:off x="428625" y="2991780"/>
            <a:ext cx="3914775" cy="1021556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6" name="Text 102"/>
          <p:cNvSpPr/>
          <p:nvPr/>
        </p:nvSpPr>
        <p:spPr>
          <a:xfrm>
            <a:off x="535781" y="3098936"/>
            <a:ext cx="3700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CONCEITO</a:t>
            </a:r>
            <a:endParaRPr lang="en-US" sz="942" dirty="0"/>
          </a:p>
        </p:txBody>
      </p:sp>
      <p:sp>
        <p:nvSpPr>
          <p:cNvPr id="107" name="Text 103"/>
          <p:cNvSpPr/>
          <p:nvPr/>
        </p:nvSpPr>
        <p:spPr>
          <a:xfrm>
            <a:off x="535781" y="3363255"/>
            <a:ext cx="37004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Space Shooter estilo arcade dos anos 80, inspirado em clássicos como Space Invaders e Galaxian. O jogador controla uma nave espacial e deve destruir inimigos que descem da tela.</a:t>
            </a:r>
            <a:endParaRPr lang="en-US" sz="837" dirty="0"/>
          </a:p>
        </p:txBody>
      </p:sp>
      <p:sp>
        <p:nvSpPr>
          <p:cNvPr id="108" name="Shape 104"/>
          <p:cNvSpPr/>
          <p:nvPr/>
        </p:nvSpPr>
        <p:spPr>
          <a:xfrm>
            <a:off x="4572000" y="991530"/>
            <a:ext cx="4143375" cy="1964531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9" name="Text 105"/>
          <p:cNvSpPr/>
          <p:nvPr/>
        </p:nvSpPr>
        <p:spPr>
          <a:xfrm>
            <a:off x="4679156" y="1098686"/>
            <a:ext cx="3929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MECÂNICAS</a:t>
            </a:r>
            <a:endParaRPr lang="en-US" sz="942" dirty="0"/>
          </a:p>
        </p:txBody>
      </p:sp>
      <p:sp>
        <p:nvSpPr>
          <p:cNvPr id="110" name="Text 106"/>
          <p:cNvSpPr/>
          <p:nvPr/>
        </p:nvSpPr>
        <p:spPr>
          <a:xfrm>
            <a:off x="4822031" y="1370149"/>
            <a:ext cx="6839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Movimento:</a:t>
            </a:r>
            <a:endParaRPr lang="en-US" sz="837" dirty="0"/>
          </a:p>
        </p:txBody>
      </p:sp>
      <p:sp>
        <p:nvSpPr>
          <p:cNvPr id="111" name="Text 107"/>
          <p:cNvSpPr/>
          <p:nvPr/>
        </p:nvSpPr>
        <p:spPr>
          <a:xfrm>
            <a:off x="5506017" y="1370149"/>
            <a:ext cx="203203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Controle da nave com setas ou WASD</a:t>
            </a:r>
            <a:endParaRPr lang="en-US" sz="837" dirty="0"/>
          </a:p>
        </p:txBody>
      </p:sp>
      <p:sp>
        <p:nvSpPr>
          <p:cNvPr id="112" name="Text 108"/>
          <p:cNvSpPr/>
          <p:nvPr/>
        </p:nvSpPr>
        <p:spPr>
          <a:xfrm>
            <a:off x="4822031" y="1613036"/>
            <a:ext cx="2539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Tiro:</a:t>
            </a:r>
            <a:endParaRPr lang="en-US" sz="837" dirty="0"/>
          </a:p>
        </p:txBody>
      </p:sp>
      <p:sp>
        <p:nvSpPr>
          <p:cNvPr id="113" name="Text 109"/>
          <p:cNvSpPr/>
          <p:nvPr/>
        </p:nvSpPr>
        <p:spPr>
          <a:xfrm>
            <a:off x="5076025" y="1613036"/>
            <a:ext cx="22612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Disparo de projéteis com barra de espaço</a:t>
            </a:r>
            <a:endParaRPr lang="en-US" sz="837" dirty="0"/>
          </a:p>
        </p:txBody>
      </p:sp>
      <p:sp>
        <p:nvSpPr>
          <p:cNvPr id="114" name="Text 110"/>
          <p:cNvSpPr/>
          <p:nvPr/>
        </p:nvSpPr>
        <p:spPr>
          <a:xfrm>
            <a:off x="4822031" y="1855924"/>
            <a:ext cx="5340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Inimigos:</a:t>
            </a:r>
            <a:endParaRPr lang="en-US" sz="837" dirty="0"/>
          </a:p>
        </p:txBody>
      </p:sp>
      <p:sp>
        <p:nvSpPr>
          <p:cNvPr id="115" name="Text 111"/>
          <p:cNvSpPr/>
          <p:nvPr/>
        </p:nvSpPr>
        <p:spPr>
          <a:xfrm>
            <a:off x="5356054" y="1855924"/>
            <a:ext cx="19165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Naves inimigas que descem da tela</a:t>
            </a:r>
            <a:endParaRPr lang="en-US" sz="837" dirty="0"/>
          </a:p>
        </p:txBody>
      </p:sp>
      <p:sp>
        <p:nvSpPr>
          <p:cNvPr id="116" name="Text 112"/>
          <p:cNvSpPr/>
          <p:nvPr/>
        </p:nvSpPr>
        <p:spPr>
          <a:xfrm>
            <a:off x="4822031" y="2098811"/>
            <a:ext cx="4978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Colisões:</a:t>
            </a:r>
            <a:endParaRPr lang="en-US" sz="837" dirty="0"/>
          </a:p>
        </p:txBody>
      </p:sp>
      <p:sp>
        <p:nvSpPr>
          <p:cNvPr id="117" name="Text 113"/>
          <p:cNvSpPr/>
          <p:nvPr/>
        </p:nvSpPr>
        <p:spPr>
          <a:xfrm>
            <a:off x="5319833" y="2098811"/>
            <a:ext cx="24039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Detecção entre projéteis, inimigos e jogador</a:t>
            </a:r>
            <a:endParaRPr lang="en-US" sz="837" dirty="0"/>
          </a:p>
        </p:txBody>
      </p:sp>
      <p:sp>
        <p:nvSpPr>
          <p:cNvPr id="118" name="Text 114"/>
          <p:cNvSpPr/>
          <p:nvPr/>
        </p:nvSpPr>
        <p:spPr>
          <a:xfrm>
            <a:off x="4822031" y="2341699"/>
            <a:ext cx="6424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Pontuação:</a:t>
            </a:r>
            <a:endParaRPr lang="en-US" sz="837" dirty="0"/>
          </a:p>
        </p:txBody>
      </p:sp>
      <p:sp>
        <p:nvSpPr>
          <p:cNvPr id="119" name="Text 115"/>
          <p:cNvSpPr/>
          <p:nvPr/>
        </p:nvSpPr>
        <p:spPr>
          <a:xfrm>
            <a:off x="5464522" y="2341699"/>
            <a:ext cx="14235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Sistema de pontos e vidas</a:t>
            </a:r>
            <a:endParaRPr lang="en-US" sz="837" dirty="0"/>
          </a:p>
        </p:txBody>
      </p:sp>
      <p:sp>
        <p:nvSpPr>
          <p:cNvPr id="120" name="Text 116"/>
          <p:cNvSpPr/>
          <p:nvPr/>
        </p:nvSpPr>
        <p:spPr>
          <a:xfrm>
            <a:off x="4822031" y="2584586"/>
            <a:ext cx="6811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Dificuldade:</a:t>
            </a:r>
            <a:endParaRPr lang="en-US" sz="837" dirty="0"/>
          </a:p>
        </p:txBody>
      </p:sp>
      <p:sp>
        <p:nvSpPr>
          <p:cNvPr id="121" name="Text 117"/>
          <p:cNvSpPr/>
          <p:nvPr/>
        </p:nvSpPr>
        <p:spPr>
          <a:xfrm>
            <a:off x="5503171" y="2584586"/>
            <a:ext cx="26941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Aumento progressivo de velocidade e quantidade</a:t>
            </a:r>
            <a:endParaRPr lang="en-US" sz="837" dirty="0"/>
          </a:p>
        </p:txBody>
      </p:sp>
      <p:sp>
        <p:nvSpPr>
          <p:cNvPr id="122" name="Shape 118"/>
          <p:cNvSpPr/>
          <p:nvPr/>
        </p:nvSpPr>
        <p:spPr>
          <a:xfrm>
            <a:off x="4572000" y="3098936"/>
            <a:ext cx="4143375" cy="1478756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23" name="Text 119"/>
          <p:cNvSpPr/>
          <p:nvPr/>
        </p:nvSpPr>
        <p:spPr>
          <a:xfrm>
            <a:off x="4679156" y="3206093"/>
            <a:ext cx="3929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ESTILO VISUAL</a:t>
            </a:r>
            <a:endParaRPr lang="en-US" sz="942" dirty="0"/>
          </a:p>
        </p:txBody>
      </p:sp>
      <p:sp>
        <p:nvSpPr>
          <p:cNvPr id="124" name="Text 120"/>
          <p:cNvSpPr/>
          <p:nvPr/>
        </p:nvSpPr>
        <p:spPr>
          <a:xfrm>
            <a:off x="4822031" y="3477555"/>
            <a:ext cx="3396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Tema:</a:t>
            </a:r>
            <a:endParaRPr lang="en-US" sz="837" dirty="0"/>
          </a:p>
        </p:txBody>
      </p:sp>
      <p:sp>
        <p:nvSpPr>
          <p:cNvPr id="125" name="Text 121"/>
          <p:cNvSpPr/>
          <p:nvPr/>
        </p:nvSpPr>
        <p:spPr>
          <a:xfrm>
            <a:off x="5161638" y="3477555"/>
            <a:ext cx="11637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Ficção científica retrô</a:t>
            </a:r>
            <a:endParaRPr lang="en-US" sz="837" dirty="0"/>
          </a:p>
        </p:txBody>
      </p:sp>
      <p:sp>
        <p:nvSpPr>
          <p:cNvPr id="126" name="Text 122"/>
          <p:cNvSpPr/>
          <p:nvPr/>
        </p:nvSpPr>
        <p:spPr>
          <a:xfrm>
            <a:off x="4822031" y="3720443"/>
            <a:ext cx="3501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Cores:</a:t>
            </a:r>
            <a:endParaRPr lang="en-US" sz="837" dirty="0"/>
          </a:p>
        </p:txBody>
      </p:sp>
      <p:sp>
        <p:nvSpPr>
          <p:cNvPr id="127" name="Text 123"/>
          <p:cNvSpPr/>
          <p:nvPr/>
        </p:nvSpPr>
        <p:spPr>
          <a:xfrm>
            <a:off x="5172159" y="3720443"/>
            <a:ext cx="28670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Neon sobre fundo escuro (verde, vermelho, amarelo)</a:t>
            </a:r>
            <a:endParaRPr lang="en-US" sz="837" dirty="0"/>
          </a:p>
        </p:txBody>
      </p:sp>
      <p:sp>
        <p:nvSpPr>
          <p:cNvPr id="128" name="Text 124"/>
          <p:cNvSpPr/>
          <p:nvPr/>
        </p:nvSpPr>
        <p:spPr>
          <a:xfrm>
            <a:off x="4822031" y="3963330"/>
            <a:ext cx="6310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Elementos:</a:t>
            </a:r>
            <a:endParaRPr lang="en-US" sz="837" dirty="0"/>
          </a:p>
        </p:txBody>
      </p:sp>
      <p:sp>
        <p:nvSpPr>
          <p:cNvPr id="129" name="Text 125"/>
          <p:cNvSpPr/>
          <p:nvPr/>
        </p:nvSpPr>
        <p:spPr>
          <a:xfrm>
            <a:off x="5453081" y="3963330"/>
            <a:ext cx="27313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Formas geométricas simples com efeitos de brilho</a:t>
            </a:r>
            <a:endParaRPr lang="en-US" sz="837" dirty="0"/>
          </a:p>
        </p:txBody>
      </p:sp>
      <p:sp>
        <p:nvSpPr>
          <p:cNvPr id="130" name="Text 126"/>
          <p:cNvSpPr/>
          <p:nvPr/>
        </p:nvSpPr>
        <p:spPr>
          <a:xfrm>
            <a:off x="4822031" y="4206218"/>
            <a:ext cx="6565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Animações:</a:t>
            </a:r>
            <a:endParaRPr lang="en-US" sz="837" dirty="0"/>
          </a:p>
        </p:txBody>
      </p:sp>
      <p:sp>
        <p:nvSpPr>
          <p:cNvPr id="131" name="Text 127"/>
          <p:cNvSpPr/>
          <p:nvPr/>
        </p:nvSpPr>
        <p:spPr>
          <a:xfrm>
            <a:off x="5478587" y="4206218"/>
            <a:ext cx="25636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Explosões, propulsores e efeitos de movimento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679602" y="325208"/>
            <a:ext cx="2651" cy="26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4501902" y="911861"/>
            <a:ext cx="16464" cy="16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567507" y="673243"/>
            <a:ext cx="19729" cy="197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4018443" y="3112303"/>
            <a:ext cx="2205" cy="220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2640509" y="4768537"/>
            <a:ext cx="11078" cy="110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1009780" y="4602445"/>
            <a:ext cx="13422" cy="134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2632835" y="142875"/>
            <a:ext cx="14539" cy="145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146307" y="3306273"/>
            <a:ext cx="7813" cy="78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4535695" y="4424855"/>
            <a:ext cx="14594" cy="145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6471763" y="414979"/>
            <a:ext cx="11692" cy="116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8009372" y="292196"/>
            <a:ext cx="7534" cy="7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8245478" y="3755994"/>
            <a:ext cx="9516" cy="95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3140125" y="144019"/>
            <a:ext cx="17915" cy="179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8936636" y="4774453"/>
            <a:ext cx="1256" cy="12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5786717" y="3833403"/>
            <a:ext cx="16073" cy="1607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590569" y="1798467"/>
            <a:ext cx="20594" cy="205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7518546" y="5100275"/>
            <a:ext cx="16380" cy="163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1406370" y="2616343"/>
            <a:ext cx="16548" cy="165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4057259" y="2352694"/>
            <a:ext cx="391" cy="39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8186124" y="2335002"/>
            <a:ext cx="19841" cy="198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7044798" y="3190912"/>
            <a:ext cx="2958" cy="29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5714749" y="4863219"/>
            <a:ext cx="8818" cy="88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5239717" y="3982724"/>
            <a:ext cx="1060" cy="10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7885361" y="1241840"/>
            <a:ext cx="11441" cy="114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5080713" y="1452051"/>
            <a:ext cx="5302" cy="53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5005787" y="2119740"/>
            <a:ext cx="19366" cy="193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2673186" y="417240"/>
            <a:ext cx="4828" cy="48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3938467" y="2204126"/>
            <a:ext cx="4549" cy="454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2552049" y="633589"/>
            <a:ext cx="16548" cy="165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5176065" y="1673786"/>
            <a:ext cx="7925" cy="79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225112" y="825717"/>
            <a:ext cx="1200" cy="1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4019001" y="2044898"/>
            <a:ext cx="13422" cy="134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3548658" y="3536993"/>
            <a:ext cx="6279" cy="62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4210962" y="4954163"/>
            <a:ext cx="8623" cy="86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2205772" y="1037267"/>
            <a:ext cx="16018" cy="16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2515214" y="1093608"/>
            <a:ext cx="20538" cy="205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2427926" y="158167"/>
            <a:ext cx="20957" cy="209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5361329" y="2371948"/>
            <a:ext cx="7813" cy="78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6807240" y="2820302"/>
            <a:ext cx="4521" cy="45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7285062" y="3458747"/>
            <a:ext cx="7172" cy="71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4629457" y="1766041"/>
            <a:ext cx="6418" cy="64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1967210" y="2485383"/>
            <a:ext cx="9181" cy="91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7784706" y="4611374"/>
            <a:ext cx="8930" cy="89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3728312" y="1720723"/>
            <a:ext cx="15962" cy="159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1253644" y="688367"/>
            <a:ext cx="10381" cy="103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3046642" y="5126310"/>
            <a:ext cx="2037" cy="20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4595636" y="1629445"/>
            <a:ext cx="7311" cy="73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7481181" y="3715448"/>
            <a:ext cx="14790" cy="147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2179513" y="498584"/>
            <a:ext cx="17943" cy="179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8093087" y="2545770"/>
            <a:ext cx="2260" cy="2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4301598" y="4936387"/>
            <a:ext cx="10855" cy="108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8037472" y="4455747"/>
            <a:ext cx="18585" cy="185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5566349" y="2952573"/>
            <a:ext cx="19924" cy="1992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5003248" y="3618505"/>
            <a:ext cx="17525" cy="17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2795020" y="1247477"/>
            <a:ext cx="18473" cy="1847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1460925" y="3231514"/>
            <a:ext cx="3125" cy="3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4353753" y="905721"/>
            <a:ext cx="3683" cy="3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4412242" y="1192448"/>
            <a:ext cx="9572" cy="95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8313344" y="4372756"/>
            <a:ext cx="5665" cy="56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6487502" y="5106023"/>
            <a:ext cx="13450" cy="134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6271654" y="187635"/>
            <a:ext cx="14790" cy="147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578421" y="1973684"/>
            <a:ext cx="5693" cy="56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7052109" y="940575"/>
            <a:ext cx="7283" cy="72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6486218" y="4254968"/>
            <a:ext cx="16994" cy="169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8495649" y="3018346"/>
            <a:ext cx="5944" cy="59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6558214" y="327273"/>
            <a:ext cx="5246" cy="52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8415254" y="970657"/>
            <a:ext cx="4716" cy="47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6594825" y="4239006"/>
            <a:ext cx="17664" cy="176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8263672" y="4061445"/>
            <a:ext cx="10716" cy="107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1783733" y="3428079"/>
            <a:ext cx="5023" cy="50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1719328" y="4531482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1214214" y="1633519"/>
            <a:ext cx="8846" cy="88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5461397" y="5098489"/>
            <a:ext cx="4018" cy="4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4225947" y="4123227"/>
            <a:ext cx="12864" cy="128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6695480" y="3647136"/>
            <a:ext cx="3683" cy="3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4147812" y="445926"/>
            <a:ext cx="2567" cy="25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5431482" y="722998"/>
            <a:ext cx="9404" cy="94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5834239" y="87176"/>
            <a:ext cx="19031" cy="1903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1430703" y="585257"/>
            <a:ext cx="8037" cy="80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2039792" y="1475073"/>
            <a:ext cx="20538" cy="205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3428805" y="2708402"/>
            <a:ext cx="4660" cy="46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3390826" y="1261318"/>
            <a:ext cx="14148" cy="141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1239803" y="4899915"/>
            <a:ext cx="2874" cy="28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7840907" y="2914678"/>
            <a:ext cx="13869" cy="13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8229740" y="654714"/>
            <a:ext cx="4632" cy="46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9075520" y="4288789"/>
            <a:ext cx="19115" cy="191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8759130" y="4382607"/>
            <a:ext cx="6028" cy="60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9128485" y="465627"/>
            <a:ext cx="9237" cy="92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2311729" y="1273401"/>
            <a:ext cx="13785" cy="137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7874477" y="882728"/>
            <a:ext cx="6837" cy="68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1890080" y="851892"/>
            <a:ext cx="19199" cy="191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4323476" y="772418"/>
            <a:ext cx="14929" cy="149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3078928" y="4791894"/>
            <a:ext cx="9878" cy="98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6830095" y="3482913"/>
            <a:ext cx="18920" cy="189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1524437" y="378033"/>
            <a:ext cx="11330" cy="113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3902190" y="2698496"/>
            <a:ext cx="753" cy="7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8374094" y="712896"/>
            <a:ext cx="14176" cy="14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8270649" y="4547527"/>
            <a:ext cx="16157" cy="161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7942036" y="3159714"/>
            <a:ext cx="11692" cy="116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Text 99"/>
          <p:cNvSpPr/>
          <p:nvPr/>
        </p:nvSpPr>
        <p:spPr>
          <a:xfrm>
            <a:off x="428625" y="142875"/>
            <a:ext cx="8286750" cy="620055"/>
          </a:xfrm>
          <a:prstGeom prst="rect">
            <a:avLst/>
          </a:prstGeom>
          <a:noFill/>
          <a:ln/>
        </p:spPr>
        <p:txBody>
          <a:bodyPr wrap="square" lIns="0" tIns="34023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ESTRUTURA HTML</a:t>
            </a:r>
            <a:endParaRPr lang="en-US" sz="2025" dirty="0"/>
          </a:p>
        </p:txBody>
      </p:sp>
      <p:sp>
        <p:nvSpPr>
          <p:cNvPr id="103" name="Shape 100"/>
          <p:cNvSpPr/>
          <p:nvPr/>
        </p:nvSpPr>
        <p:spPr>
          <a:xfrm>
            <a:off x="428625" y="991530"/>
            <a:ext cx="3914775" cy="2743200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4" name="Text 101"/>
          <p:cNvSpPr/>
          <p:nvPr/>
        </p:nvSpPr>
        <p:spPr>
          <a:xfrm>
            <a:off x="535781" y="1098686"/>
            <a:ext cx="3700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index.html</a:t>
            </a:r>
            <a:endParaRPr lang="en-US" sz="942" dirty="0"/>
          </a:p>
        </p:txBody>
      </p:sp>
      <p:sp>
        <p:nvSpPr>
          <p:cNvPr id="105" name="Text 102"/>
          <p:cNvSpPr/>
          <p:nvPr/>
        </p:nvSpPr>
        <p:spPr>
          <a:xfrm>
            <a:off x="535781" y="13844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06" name="Text 103"/>
          <p:cNvSpPr/>
          <p:nvPr/>
        </p:nvSpPr>
        <p:spPr>
          <a:xfrm>
            <a:off x="878737" y="13844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1221693" y="13844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08" name="Text 105"/>
          <p:cNvSpPr/>
          <p:nvPr/>
        </p:nvSpPr>
        <p:spPr>
          <a:xfrm>
            <a:off x="1290284" y="1384436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"game-container"</a:t>
            </a:r>
            <a:endParaRPr lang="en-US" sz="837" dirty="0"/>
          </a:p>
        </p:txBody>
      </p:sp>
      <p:sp>
        <p:nvSpPr>
          <p:cNvPr id="109" name="Text 106"/>
          <p:cNvSpPr/>
          <p:nvPr/>
        </p:nvSpPr>
        <p:spPr>
          <a:xfrm>
            <a:off x="2387743" y="13844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672964" y="15558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1015919" y="15558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1358875" y="15558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13" name="Text 110"/>
          <p:cNvSpPr/>
          <p:nvPr/>
        </p:nvSpPr>
        <p:spPr>
          <a:xfrm>
            <a:off x="1427466" y="1555886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"game-header"</a:t>
            </a:r>
            <a:endParaRPr lang="en-US" sz="837" dirty="0"/>
          </a:p>
        </p:txBody>
      </p:sp>
      <p:sp>
        <p:nvSpPr>
          <p:cNvPr id="114" name="Text 111"/>
          <p:cNvSpPr/>
          <p:nvPr/>
        </p:nvSpPr>
        <p:spPr>
          <a:xfrm>
            <a:off x="2319151" y="15558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15" name="Text 112"/>
          <p:cNvSpPr/>
          <p:nvPr/>
        </p:nvSpPr>
        <p:spPr>
          <a:xfrm>
            <a:off x="810146" y="17273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&lt;h1&gt;</a:t>
            </a:r>
            <a:endParaRPr lang="en-US" sz="837" dirty="0"/>
          </a:p>
        </p:txBody>
      </p:sp>
      <p:sp>
        <p:nvSpPr>
          <p:cNvPr id="116" name="Text 113"/>
          <p:cNvSpPr/>
          <p:nvPr/>
        </p:nvSpPr>
        <p:spPr>
          <a:xfrm>
            <a:off x="1084511" y="1727336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SPACE SHOOTER</a:t>
            </a:r>
            <a:endParaRPr lang="en-US" sz="837" dirty="0"/>
          </a:p>
        </p:txBody>
      </p:sp>
      <p:sp>
        <p:nvSpPr>
          <p:cNvPr id="117" name="Text 114"/>
          <p:cNvSpPr/>
          <p:nvPr/>
        </p:nvSpPr>
        <p:spPr>
          <a:xfrm>
            <a:off x="1976196" y="17273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&lt;/h1&gt;</a:t>
            </a:r>
            <a:endParaRPr lang="en-US" sz="837" dirty="0"/>
          </a:p>
        </p:txBody>
      </p:sp>
      <p:sp>
        <p:nvSpPr>
          <p:cNvPr id="118" name="Text 115"/>
          <p:cNvSpPr/>
          <p:nvPr/>
        </p:nvSpPr>
        <p:spPr>
          <a:xfrm>
            <a:off x="810146" y="18987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19" name="Text 116"/>
          <p:cNvSpPr/>
          <p:nvPr/>
        </p:nvSpPr>
        <p:spPr>
          <a:xfrm>
            <a:off x="1153102" y="18987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20" name="Text 117"/>
          <p:cNvSpPr/>
          <p:nvPr/>
        </p:nvSpPr>
        <p:spPr>
          <a:xfrm>
            <a:off x="1496058" y="1898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21" name="Text 118"/>
          <p:cNvSpPr/>
          <p:nvPr/>
        </p:nvSpPr>
        <p:spPr>
          <a:xfrm>
            <a:off x="1564649" y="1898786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"score-display"</a:t>
            </a:r>
            <a:endParaRPr lang="en-US" sz="837" dirty="0"/>
          </a:p>
        </p:txBody>
      </p:sp>
      <p:sp>
        <p:nvSpPr>
          <p:cNvPr id="122" name="Text 119"/>
          <p:cNvSpPr/>
          <p:nvPr/>
        </p:nvSpPr>
        <p:spPr>
          <a:xfrm>
            <a:off x="2593516" y="1898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23" name="Text 120"/>
          <p:cNvSpPr/>
          <p:nvPr/>
        </p:nvSpPr>
        <p:spPr>
          <a:xfrm>
            <a:off x="947328" y="207023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&lt;span&gt;</a:t>
            </a:r>
            <a:endParaRPr lang="en-US" sz="837" dirty="0"/>
          </a:p>
        </p:txBody>
      </p:sp>
      <p:sp>
        <p:nvSpPr>
          <p:cNvPr id="124" name="Text 121"/>
          <p:cNvSpPr/>
          <p:nvPr/>
        </p:nvSpPr>
        <p:spPr>
          <a:xfrm>
            <a:off x="1358875" y="20702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PONTOS: </a:t>
            </a:r>
            <a:endParaRPr lang="en-US" sz="837" dirty="0"/>
          </a:p>
        </p:txBody>
      </p:sp>
      <p:sp>
        <p:nvSpPr>
          <p:cNvPr id="125" name="Text 122"/>
          <p:cNvSpPr/>
          <p:nvPr/>
        </p:nvSpPr>
        <p:spPr>
          <a:xfrm>
            <a:off x="1907604" y="20702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&lt;span</a:t>
            </a:r>
            <a:endParaRPr lang="en-US" sz="837" dirty="0"/>
          </a:p>
        </p:txBody>
      </p:sp>
      <p:sp>
        <p:nvSpPr>
          <p:cNvPr id="126" name="Text 123"/>
          <p:cNvSpPr/>
          <p:nvPr/>
        </p:nvSpPr>
        <p:spPr>
          <a:xfrm>
            <a:off x="2319151" y="20702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27" name="Text 124"/>
          <p:cNvSpPr/>
          <p:nvPr/>
        </p:nvSpPr>
        <p:spPr>
          <a:xfrm>
            <a:off x="2456334" y="20702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28" name="Text 125"/>
          <p:cNvSpPr/>
          <p:nvPr/>
        </p:nvSpPr>
        <p:spPr>
          <a:xfrm>
            <a:off x="2524925" y="207023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"score"</a:t>
            </a:r>
            <a:endParaRPr lang="en-US" sz="837" dirty="0"/>
          </a:p>
        </p:txBody>
      </p:sp>
      <p:sp>
        <p:nvSpPr>
          <p:cNvPr id="129" name="Text 126"/>
          <p:cNvSpPr/>
          <p:nvPr/>
        </p:nvSpPr>
        <p:spPr>
          <a:xfrm>
            <a:off x="3005063" y="20702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30" name="Text 127"/>
          <p:cNvSpPr/>
          <p:nvPr/>
        </p:nvSpPr>
        <p:spPr>
          <a:xfrm>
            <a:off x="3073654" y="20702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131" name="Text 128"/>
          <p:cNvSpPr/>
          <p:nvPr/>
        </p:nvSpPr>
        <p:spPr>
          <a:xfrm>
            <a:off x="3142245" y="207023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&lt;/span&gt;&lt;/span&gt;</a:t>
            </a:r>
            <a:endParaRPr lang="en-US" sz="837" dirty="0"/>
          </a:p>
        </p:txBody>
      </p:sp>
      <p:sp>
        <p:nvSpPr>
          <p:cNvPr id="132" name="Text 129"/>
          <p:cNvSpPr/>
          <p:nvPr/>
        </p:nvSpPr>
        <p:spPr>
          <a:xfrm>
            <a:off x="947328" y="224168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&lt;span&gt;</a:t>
            </a:r>
            <a:endParaRPr lang="en-US" sz="837" dirty="0"/>
          </a:p>
        </p:txBody>
      </p:sp>
      <p:sp>
        <p:nvSpPr>
          <p:cNvPr id="133" name="Text 130"/>
          <p:cNvSpPr/>
          <p:nvPr/>
        </p:nvSpPr>
        <p:spPr>
          <a:xfrm>
            <a:off x="1358875" y="224168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VIDAS: </a:t>
            </a:r>
            <a:endParaRPr lang="en-US" sz="837" dirty="0"/>
          </a:p>
        </p:txBody>
      </p:sp>
      <p:sp>
        <p:nvSpPr>
          <p:cNvPr id="134" name="Text 131"/>
          <p:cNvSpPr/>
          <p:nvPr/>
        </p:nvSpPr>
        <p:spPr>
          <a:xfrm>
            <a:off x="1839013" y="22416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&lt;span</a:t>
            </a:r>
            <a:endParaRPr lang="en-US" sz="837" dirty="0"/>
          </a:p>
        </p:txBody>
      </p:sp>
      <p:sp>
        <p:nvSpPr>
          <p:cNvPr id="135" name="Text 132"/>
          <p:cNvSpPr/>
          <p:nvPr/>
        </p:nvSpPr>
        <p:spPr>
          <a:xfrm>
            <a:off x="2250560" y="22416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36" name="Text 133"/>
          <p:cNvSpPr/>
          <p:nvPr/>
        </p:nvSpPr>
        <p:spPr>
          <a:xfrm>
            <a:off x="2387743" y="2241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37" name="Text 134"/>
          <p:cNvSpPr/>
          <p:nvPr/>
        </p:nvSpPr>
        <p:spPr>
          <a:xfrm>
            <a:off x="2456334" y="224168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"lives"</a:t>
            </a:r>
            <a:endParaRPr lang="en-US" sz="837" dirty="0"/>
          </a:p>
        </p:txBody>
      </p:sp>
      <p:sp>
        <p:nvSpPr>
          <p:cNvPr id="138" name="Text 135"/>
          <p:cNvSpPr/>
          <p:nvPr/>
        </p:nvSpPr>
        <p:spPr>
          <a:xfrm>
            <a:off x="2936472" y="2241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39" name="Text 136"/>
          <p:cNvSpPr/>
          <p:nvPr/>
        </p:nvSpPr>
        <p:spPr>
          <a:xfrm>
            <a:off x="3005063" y="2241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3</a:t>
            </a:r>
            <a:endParaRPr lang="en-US" sz="837" dirty="0"/>
          </a:p>
        </p:txBody>
      </p:sp>
      <p:sp>
        <p:nvSpPr>
          <p:cNvPr id="140" name="Text 137"/>
          <p:cNvSpPr/>
          <p:nvPr/>
        </p:nvSpPr>
        <p:spPr>
          <a:xfrm>
            <a:off x="3073654" y="224168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&lt;/span&gt;&lt;/span&gt;</a:t>
            </a:r>
            <a:endParaRPr lang="en-US" sz="837" dirty="0"/>
          </a:p>
        </p:txBody>
      </p:sp>
      <p:sp>
        <p:nvSpPr>
          <p:cNvPr id="141" name="Text 138"/>
          <p:cNvSpPr/>
          <p:nvPr/>
        </p:nvSpPr>
        <p:spPr>
          <a:xfrm>
            <a:off x="810146" y="241313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142" name="Text 139"/>
          <p:cNvSpPr/>
          <p:nvPr/>
        </p:nvSpPr>
        <p:spPr>
          <a:xfrm>
            <a:off x="672964" y="258458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143" name="Text 140"/>
          <p:cNvSpPr/>
          <p:nvPr/>
        </p:nvSpPr>
        <p:spPr>
          <a:xfrm>
            <a:off x="672964" y="29274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44" name="Text 141"/>
          <p:cNvSpPr/>
          <p:nvPr/>
        </p:nvSpPr>
        <p:spPr>
          <a:xfrm>
            <a:off x="1015919" y="29274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45" name="Text 142"/>
          <p:cNvSpPr/>
          <p:nvPr/>
        </p:nvSpPr>
        <p:spPr>
          <a:xfrm>
            <a:off x="1358875" y="2927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46" name="Text 143"/>
          <p:cNvSpPr/>
          <p:nvPr/>
        </p:nvSpPr>
        <p:spPr>
          <a:xfrm>
            <a:off x="1427466" y="292748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"game-area"</a:t>
            </a:r>
            <a:endParaRPr lang="en-US" sz="837" dirty="0"/>
          </a:p>
        </p:txBody>
      </p:sp>
      <p:sp>
        <p:nvSpPr>
          <p:cNvPr id="147" name="Text 144"/>
          <p:cNvSpPr/>
          <p:nvPr/>
        </p:nvSpPr>
        <p:spPr>
          <a:xfrm>
            <a:off x="2250560" y="29274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48" name="Text 145"/>
          <p:cNvSpPr/>
          <p:nvPr/>
        </p:nvSpPr>
        <p:spPr>
          <a:xfrm>
            <a:off x="2387743" y="2927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49" name="Text 146"/>
          <p:cNvSpPr/>
          <p:nvPr/>
        </p:nvSpPr>
        <p:spPr>
          <a:xfrm>
            <a:off x="2456334" y="292748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"gameArea"</a:t>
            </a:r>
            <a:endParaRPr lang="en-US" sz="837" dirty="0"/>
          </a:p>
        </p:txBody>
      </p:sp>
      <p:sp>
        <p:nvSpPr>
          <p:cNvPr id="150" name="Text 147"/>
          <p:cNvSpPr/>
          <p:nvPr/>
        </p:nvSpPr>
        <p:spPr>
          <a:xfrm>
            <a:off x="3142245" y="2927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51" name="Text 148"/>
          <p:cNvSpPr/>
          <p:nvPr/>
        </p:nvSpPr>
        <p:spPr>
          <a:xfrm>
            <a:off x="810146" y="3098936"/>
            <a:ext cx="178337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&lt;!-- Estrelas do fundo --&gt;</a:t>
            </a:r>
            <a:endParaRPr lang="en-US" sz="837" dirty="0"/>
          </a:p>
        </p:txBody>
      </p:sp>
      <p:sp>
        <p:nvSpPr>
          <p:cNvPr id="152" name="Text 149"/>
          <p:cNvSpPr/>
          <p:nvPr/>
        </p:nvSpPr>
        <p:spPr>
          <a:xfrm>
            <a:off x="810146" y="32703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53" name="Text 150"/>
          <p:cNvSpPr/>
          <p:nvPr/>
        </p:nvSpPr>
        <p:spPr>
          <a:xfrm>
            <a:off x="1153102" y="32703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54" name="Text 151"/>
          <p:cNvSpPr/>
          <p:nvPr/>
        </p:nvSpPr>
        <p:spPr>
          <a:xfrm>
            <a:off x="1496058" y="32703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55" name="Text 152"/>
          <p:cNvSpPr/>
          <p:nvPr/>
        </p:nvSpPr>
        <p:spPr>
          <a:xfrm>
            <a:off x="1564649" y="3270386"/>
            <a:ext cx="116605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"stars-container"</a:t>
            </a:r>
            <a:endParaRPr lang="en-US" sz="837" dirty="0"/>
          </a:p>
        </p:txBody>
      </p:sp>
      <p:sp>
        <p:nvSpPr>
          <p:cNvPr id="156" name="Text 153"/>
          <p:cNvSpPr/>
          <p:nvPr/>
        </p:nvSpPr>
        <p:spPr>
          <a:xfrm>
            <a:off x="2799290" y="32703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57" name="Text 154"/>
          <p:cNvSpPr/>
          <p:nvPr/>
        </p:nvSpPr>
        <p:spPr>
          <a:xfrm>
            <a:off x="2936472" y="32703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58" name="Text 155"/>
          <p:cNvSpPr/>
          <p:nvPr/>
        </p:nvSpPr>
        <p:spPr>
          <a:xfrm>
            <a:off x="3005063" y="3270386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"starsContainer"</a:t>
            </a:r>
            <a:endParaRPr lang="en-US" sz="837" dirty="0"/>
          </a:p>
        </p:txBody>
      </p:sp>
      <p:sp>
        <p:nvSpPr>
          <p:cNvPr id="159" name="Text 156"/>
          <p:cNvSpPr/>
          <p:nvPr/>
        </p:nvSpPr>
        <p:spPr>
          <a:xfrm>
            <a:off x="4102522" y="327038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&gt;&lt;/div&gt;</a:t>
            </a:r>
            <a:endParaRPr lang="en-US" sz="837" dirty="0"/>
          </a:p>
        </p:txBody>
      </p:sp>
      <p:sp>
        <p:nvSpPr>
          <p:cNvPr id="160" name="Text 157"/>
          <p:cNvSpPr/>
          <p:nvPr/>
        </p:nvSpPr>
        <p:spPr>
          <a:xfrm>
            <a:off x="810146" y="3613286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&lt;!-- Nave do jogador --&gt;</a:t>
            </a:r>
            <a:endParaRPr lang="en-US" sz="837" dirty="0"/>
          </a:p>
        </p:txBody>
      </p:sp>
      <p:sp>
        <p:nvSpPr>
          <p:cNvPr id="161" name="Text 158"/>
          <p:cNvSpPr/>
          <p:nvPr/>
        </p:nvSpPr>
        <p:spPr>
          <a:xfrm>
            <a:off x="810146" y="37847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62" name="Text 159"/>
          <p:cNvSpPr/>
          <p:nvPr/>
        </p:nvSpPr>
        <p:spPr>
          <a:xfrm>
            <a:off x="1153102" y="37847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63" name="Text 160"/>
          <p:cNvSpPr/>
          <p:nvPr/>
        </p:nvSpPr>
        <p:spPr>
          <a:xfrm>
            <a:off x="1496058" y="37847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64" name="Text 161"/>
          <p:cNvSpPr/>
          <p:nvPr/>
        </p:nvSpPr>
        <p:spPr>
          <a:xfrm>
            <a:off x="1564649" y="37847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"player"</a:t>
            </a:r>
            <a:endParaRPr lang="en-US" sz="837" dirty="0"/>
          </a:p>
        </p:txBody>
      </p:sp>
      <p:sp>
        <p:nvSpPr>
          <p:cNvPr id="165" name="Text 162"/>
          <p:cNvSpPr/>
          <p:nvPr/>
        </p:nvSpPr>
        <p:spPr>
          <a:xfrm>
            <a:off x="2181969" y="37847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66" name="Text 163"/>
          <p:cNvSpPr/>
          <p:nvPr/>
        </p:nvSpPr>
        <p:spPr>
          <a:xfrm>
            <a:off x="2319151" y="37847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67" name="Text 164"/>
          <p:cNvSpPr/>
          <p:nvPr/>
        </p:nvSpPr>
        <p:spPr>
          <a:xfrm>
            <a:off x="2387743" y="37847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"player"</a:t>
            </a:r>
            <a:endParaRPr lang="en-US" sz="837" dirty="0"/>
          </a:p>
        </p:txBody>
      </p:sp>
      <p:sp>
        <p:nvSpPr>
          <p:cNvPr id="168" name="Text 165"/>
          <p:cNvSpPr/>
          <p:nvPr/>
        </p:nvSpPr>
        <p:spPr>
          <a:xfrm>
            <a:off x="2936472" y="378473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&gt;&lt;/div&gt;</a:t>
            </a:r>
            <a:endParaRPr lang="en-US" sz="837" dirty="0"/>
          </a:p>
        </p:txBody>
      </p:sp>
      <p:sp>
        <p:nvSpPr>
          <p:cNvPr id="169" name="Text 166"/>
          <p:cNvSpPr/>
          <p:nvPr/>
        </p:nvSpPr>
        <p:spPr>
          <a:xfrm>
            <a:off x="810146" y="4127636"/>
            <a:ext cx="226350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&lt;!-- Container para projéteis --&gt;</a:t>
            </a:r>
            <a:endParaRPr lang="en-US" sz="837" dirty="0"/>
          </a:p>
        </p:txBody>
      </p:sp>
      <p:sp>
        <p:nvSpPr>
          <p:cNvPr id="170" name="Text 167"/>
          <p:cNvSpPr/>
          <p:nvPr/>
        </p:nvSpPr>
        <p:spPr>
          <a:xfrm>
            <a:off x="810146" y="42990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71" name="Text 168"/>
          <p:cNvSpPr/>
          <p:nvPr/>
        </p:nvSpPr>
        <p:spPr>
          <a:xfrm>
            <a:off x="1153102" y="42990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72" name="Text 169"/>
          <p:cNvSpPr/>
          <p:nvPr/>
        </p:nvSpPr>
        <p:spPr>
          <a:xfrm>
            <a:off x="1496058" y="42990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73" name="Text 170"/>
          <p:cNvSpPr/>
          <p:nvPr/>
        </p:nvSpPr>
        <p:spPr>
          <a:xfrm>
            <a:off x="1564649" y="4299086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"bullets-container"</a:t>
            </a:r>
            <a:endParaRPr lang="en-US" sz="837" dirty="0"/>
          </a:p>
        </p:txBody>
      </p:sp>
      <p:sp>
        <p:nvSpPr>
          <p:cNvPr id="174" name="Text 171"/>
          <p:cNvSpPr/>
          <p:nvPr/>
        </p:nvSpPr>
        <p:spPr>
          <a:xfrm>
            <a:off x="2936472" y="42990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75" name="Text 172"/>
          <p:cNvSpPr/>
          <p:nvPr/>
        </p:nvSpPr>
        <p:spPr>
          <a:xfrm>
            <a:off x="3073654" y="42990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76" name="Text 173"/>
          <p:cNvSpPr/>
          <p:nvPr/>
        </p:nvSpPr>
        <p:spPr>
          <a:xfrm>
            <a:off x="3142245" y="4299086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"bulletsContainer"</a:t>
            </a:r>
            <a:endParaRPr lang="en-US" sz="837" dirty="0"/>
          </a:p>
        </p:txBody>
      </p:sp>
      <p:sp>
        <p:nvSpPr>
          <p:cNvPr id="177" name="Text 174"/>
          <p:cNvSpPr/>
          <p:nvPr/>
        </p:nvSpPr>
        <p:spPr>
          <a:xfrm>
            <a:off x="4376886" y="429908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&gt;&lt;/div&gt;</a:t>
            </a:r>
            <a:endParaRPr lang="en-US" sz="837" dirty="0"/>
          </a:p>
        </p:txBody>
      </p:sp>
      <p:sp>
        <p:nvSpPr>
          <p:cNvPr id="178" name="Text 175"/>
          <p:cNvSpPr/>
          <p:nvPr/>
        </p:nvSpPr>
        <p:spPr>
          <a:xfrm>
            <a:off x="810146" y="4641986"/>
            <a:ext cx="21949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&lt;!-- Container para inimigos --&gt;</a:t>
            </a:r>
            <a:endParaRPr lang="en-US" sz="837" dirty="0"/>
          </a:p>
        </p:txBody>
      </p:sp>
      <p:sp>
        <p:nvSpPr>
          <p:cNvPr id="179" name="Text 176"/>
          <p:cNvSpPr/>
          <p:nvPr/>
        </p:nvSpPr>
        <p:spPr>
          <a:xfrm>
            <a:off x="810146" y="48134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80" name="Text 177"/>
          <p:cNvSpPr/>
          <p:nvPr/>
        </p:nvSpPr>
        <p:spPr>
          <a:xfrm>
            <a:off x="1153102" y="48134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81" name="Text 178"/>
          <p:cNvSpPr/>
          <p:nvPr/>
        </p:nvSpPr>
        <p:spPr>
          <a:xfrm>
            <a:off x="1496058" y="48134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82" name="Text 179"/>
          <p:cNvSpPr/>
          <p:nvPr/>
        </p:nvSpPr>
        <p:spPr>
          <a:xfrm>
            <a:off x="1564649" y="4813436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"enemies-container"</a:t>
            </a:r>
            <a:endParaRPr lang="en-US" sz="837" dirty="0"/>
          </a:p>
        </p:txBody>
      </p:sp>
      <p:sp>
        <p:nvSpPr>
          <p:cNvPr id="183" name="Text 180"/>
          <p:cNvSpPr/>
          <p:nvPr/>
        </p:nvSpPr>
        <p:spPr>
          <a:xfrm>
            <a:off x="2936472" y="48134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84" name="Text 181"/>
          <p:cNvSpPr/>
          <p:nvPr/>
        </p:nvSpPr>
        <p:spPr>
          <a:xfrm>
            <a:off x="3073654" y="48134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85" name="Text 182"/>
          <p:cNvSpPr/>
          <p:nvPr/>
        </p:nvSpPr>
        <p:spPr>
          <a:xfrm>
            <a:off x="3142245" y="4813436"/>
            <a:ext cx="123464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"enemiesContainer"</a:t>
            </a:r>
            <a:endParaRPr lang="en-US" sz="837" dirty="0"/>
          </a:p>
        </p:txBody>
      </p:sp>
      <p:sp>
        <p:nvSpPr>
          <p:cNvPr id="186" name="Text 183"/>
          <p:cNvSpPr/>
          <p:nvPr/>
        </p:nvSpPr>
        <p:spPr>
          <a:xfrm>
            <a:off x="4376886" y="481343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&gt;&lt;/div&gt;</a:t>
            </a:r>
            <a:endParaRPr lang="en-US" sz="837" dirty="0"/>
          </a:p>
        </p:txBody>
      </p:sp>
      <p:sp>
        <p:nvSpPr>
          <p:cNvPr id="187" name="Text 184"/>
          <p:cNvSpPr/>
          <p:nvPr/>
        </p:nvSpPr>
        <p:spPr>
          <a:xfrm>
            <a:off x="810146" y="5156336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&lt;!-- Telas de overlay --&gt;</a:t>
            </a:r>
            <a:endParaRPr lang="en-US" sz="837" dirty="0"/>
          </a:p>
        </p:txBody>
      </p:sp>
      <p:sp>
        <p:nvSpPr>
          <p:cNvPr id="188" name="Text 185"/>
          <p:cNvSpPr/>
          <p:nvPr/>
        </p:nvSpPr>
        <p:spPr>
          <a:xfrm>
            <a:off x="810146" y="53277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189" name="Text 186"/>
          <p:cNvSpPr/>
          <p:nvPr/>
        </p:nvSpPr>
        <p:spPr>
          <a:xfrm>
            <a:off x="1153102" y="53277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190" name="Text 187"/>
          <p:cNvSpPr/>
          <p:nvPr/>
        </p:nvSpPr>
        <p:spPr>
          <a:xfrm>
            <a:off x="1496058" y="5327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91" name="Text 188"/>
          <p:cNvSpPr/>
          <p:nvPr/>
        </p:nvSpPr>
        <p:spPr>
          <a:xfrm>
            <a:off x="1564649" y="532778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"game-over"</a:t>
            </a:r>
            <a:endParaRPr lang="en-US" sz="837" dirty="0"/>
          </a:p>
        </p:txBody>
      </p:sp>
      <p:sp>
        <p:nvSpPr>
          <p:cNvPr id="192" name="Text 189"/>
          <p:cNvSpPr/>
          <p:nvPr/>
        </p:nvSpPr>
        <p:spPr>
          <a:xfrm>
            <a:off x="2387743" y="53277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193" name="Text 190"/>
          <p:cNvSpPr/>
          <p:nvPr/>
        </p:nvSpPr>
        <p:spPr>
          <a:xfrm>
            <a:off x="2524925" y="5327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94" name="Text 191"/>
          <p:cNvSpPr/>
          <p:nvPr/>
        </p:nvSpPr>
        <p:spPr>
          <a:xfrm>
            <a:off x="2593516" y="532778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"gameOver"</a:t>
            </a:r>
            <a:endParaRPr lang="en-US" sz="837" dirty="0"/>
          </a:p>
        </p:txBody>
      </p:sp>
      <p:sp>
        <p:nvSpPr>
          <p:cNvPr id="195" name="Text 192"/>
          <p:cNvSpPr/>
          <p:nvPr/>
        </p:nvSpPr>
        <p:spPr>
          <a:xfrm>
            <a:off x="3348019" y="53277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style</a:t>
            </a:r>
            <a:endParaRPr lang="en-US" sz="837" dirty="0"/>
          </a:p>
        </p:txBody>
      </p:sp>
      <p:sp>
        <p:nvSpPr>
          <p:cNvPr id="196" name="Text 193"/>
          <p:cNvSpPr/>
          <p:nvPr/>
        </p:nvSpPr>
        <p:spPr>
          <a:xfrm>
            <a:off x="3690975" y="5327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197" name="Text 194"/>
          <p:cNvSpPr/>
          <p:nvPr/>
        </p:nvSpPr>
        <p:spPr>
          <a:xfrm>
            <a:off x="3759566" y="5327786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"display: none;"</a:t>
            </a:r>
            <a:endParaRPr lang="en-US" sz="837" dirty="0"/>
          </a:p>
        </p:txBody>
      </p:sp>
      <p:sp>
        <p:nvSpPr>
          <p:cNvPr id="198" name="Text 195"/>
          <p:cNvSpPr/>
          <p:nvPr/>
        </p:nvSpPr>
        <p:spPr>
          <a:xfrm>
            <a:off x="4857024" y="5327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199" name="Text 196"/>
          <p:cNvSpPr/>
          <p:nvPr/>
        </p:nvSpPr>
        <p:spPr>
          <a:xfrm>
            <a:off x="947328" y="54992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&lt;h2&gt;</a:t>
            </a:r>
            <a:endParaRPr lang="en-US" sz="837" dirty="0"/>
          </a:p>
        </p:txBody>
      </p:sp>
      <p:sp>
        <p:nvSpPr>
          <p:cNvPr id="200" name="Text 197"/>
          <p:cNvSpPr/>
          <p:nvPr/>
        </p:nvSpPr>
        <p:spPr>
          <a:xfrm>
            <a:off x="1221693" y="54992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 OVER</a:t>
            </a:r>
            <a:endParaRPr lang="en-US" sz="837" dirty="0"/>
          </a:p>
        </p:txBody>
      </p:sp>
      <p:sp>
        <p:nvSpPr>
          <p:cNvPr id="201" name="Text 198"/>
          <p:cNvSpPr/>
          <p:nvPr/>
        </p:nvSpPr>
        <p:spPr>
          <a:xfrm>
            <a:off x="1839013" y="54992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&lt;/h2&gt;</a:t>
            </a:r>
            <a:endParaRPr lang="en-US" sz="837" dirty="0"/>
          </a:p>
        </p:txBody>
      </p:sp>
      <p:sp>
        <p:nvSpPr>
          <p:cNvPr id="202" name="Text 199"/>
          <p:cNvSpPr/>
          <p:nvPr/>
        </p:nvSpPr>
        <p:spPr>
          <a:xfrm>
            <a:off x="947328" y="56706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&lt;p&gt;</a:t>
            </a:r>
            <a:endParaRPr lang="en-US" sz="837" dirty="0"/>
          </a:p>
        </p:txBody>
      </p:sp>
      <p:sp>
        <p:nvSpPr>
          <p:cNvPr id="203" name="Text 200"/>
          <p:cNvSpPr/>
          <p:nvPr/>
        </p:nvSpPr>
        <p:spPr>
          <a:xfrm>
            <a:off x="1153102" y="567068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Pontuação: </a:t>
            </a:r>
            <a:endParaRPr lang="en-US" sz="837" dirty="0"/>
          </a:p>
        </p:txBody>
      </p:sp>
      <p:sp>
        <p:nvSpPr>
          <p:cNvPr id="204" name="Text 201"/>
          <p:cNvSpPr/>
          <p:nvPr/>
        </p:nvSpPr>
        <p:spPr>
          <a:xfrm>
            <a:off x="1907604" y="56706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&lt;span</a:t>
            </a:r>
            <a:endParaRPr lang="en-US" sz="837" dirty="0"/>
          </a:p>
        </p:txBody>
      </p:sp>
      <p:sp>
        <p:nvSpPr>
          <p:cNvPr id="205" name="Text 202"/>
          <p:cNvSpPr/>
          <p:nvPr/>
        </p:nvSpPr>
        <p:spPr>
          <a:xfrm>
            <a:off x="2319151" y="56706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206" name="Text 203"/>
          <p:cNvSpPr/>
          <p:nvPr/>
        </p:nvSpPr>
        <p:spPr>
          <a:xfrm>
            <a:off x="2456334" y="5670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207" name="Text 204"/>
          <p:cNvSpPr/>
          <p:nvPr/>
        </p:nvSpPr>
        <p:spPr>
          <a:xfrm>
            <a:off x="2524925" y="5670686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"finalScore"</a:t>
            </a:r>
            <a:endParaRPr lang="en-US" sz="837" dirty="0"/>
          </a:p>
        </p:txBody>
      </p:sp>
      <p:sp>
        <p:nvSpPr>
          <p:cNvPr id="208" name="Text 205"/>
          <p:cNvSpPr/>
          <p:nvPr/>
        </p:nvSpPr>
        <p:spPr>
          <a:xfrm>
            <a:off x="3348019" y="5670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209" name="Text 206"/>
          <p:cNvSpPr/>
          <p:nvPr/>
        </p:nvSpPr>
        <p:spPr>
          <a:xfrm>
            <a:off x="3416610" y="56706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210" name="Text 207"/>
          <p:cNvSpPr/>
          <p:nvPr/>
        </p:nvSpPr>
        <p:spPr>
          <a:xfrm>
            <a:off x="3485201" y="567068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&lt;/span&gt;&lt;/p&gt;</a:t>
            </a:r>
            <a:endParaRPr lang="en-US" sz="837" dirty="0"/>
          </a:p>
        </p:txBody>
      </p:sp>
      <p:sp>
        <p:nvSpPr>
          <p:cNvPr id="211" name="Text 208"/>
          <p:cNvSpPr/>
          <p:nvPr/>
        </p:nvSpPr>
        <p:spPr>
          <a:xfrm>
            <a:off x="947328" y="584213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&lt;button</a:t>
            </a:r>
            <a:endParaRPr lang="en-US" sz="837" dirty="0"/>
          </a:p>
        </p:txBody>
      </p:sp>
      <p:sp>
        <p:nvSpPr>
          <p:cNvPr id="212" name="Text 209"/>
          <p:cNvSpPr/>
          <p:nvPr/>
        </p:nvSpPr>
        <p:spPr>
          <a:xfrm>
            <a:off x="1496058" y="58421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213" name="Text 210"/>
          <p:cNvSpPr/>
          <p:nvPr/>
        </p:nvSpPr>
        <p:spPr>
          <a:xfrm>
            <a:off x="1633240" y="58421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214" name="Text 211"/>
          <p:cNvSpPr/>
          <p:nvPr/>
        </p:nvSpPr>
        <p:spPr>
          <a:xfrm>
            <a:off x="1701831" y="5842136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"restartBtn"</a:t>
            </a:r>
            <a:endParaRPr lang="en-US" sz="837" dirty="0"/>
          </a:p>
        </p:txBody>
      </p:sp>
      <p:sp>
        <p:nvSpPr>
          <p:cNvPr id="215" name="Text 212"/>
          <p:cNvSpPr/>
          <p:nvPr/>
        </p:nvSpPr>
        <p:spPr>
          <a:xfrm>
            <a:off x="2524925" y="58421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216" name="Text 213"/>
          <p:cNvSpPr/>
          <p:nvPr/>
        </p:nvSpPr>
        <p:spPr>
          <a:xfrm>
            <a:off x="2593516" y="5842136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JOGAR NOVAMENTE</a:t>
            </a:r>
            <a:endParaRPr lang="en-US" sz="837" dirty="0"/>
          </a:p>
        </p:txBody>
      </p:sp>
      <p:sp>
        <p:nvSpPr>
          <p:cNvPr id="217" name="Text 214"/>
          <p:cNvSpPr/>
          <p:nvPr/>
        </p:nvSpPr>
        <p:spPr>
          <a:xfrm>
            <a:off x="3622384" y="58421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&lt;/button&gt;</a:t>
            </a:r>
            <a:endParaRPr lang="en-US" sz="837" dirty="0"/>
          </a:p>
        </p:txBody>
      </p:sp>
      <p:sp>
        <p:nvSpPr>
          <p:cNvPr id="218" name="Text 215"/>
          <p:cNvSpPr/>
          <p:nvPr/>
        </p:nvSpPr>
        <p:spPr>
          <a:xfrm>
            <a:off x="810146" y="601358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219" name="Text 216"/>
          <p:cNvSpPr/>
          <p:nvPr/>
        </p:nvSpPr>
        <p:spPr>
          <a:xfrm>
            <a:off x="810146" y="63564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&lt;div</a:t>
            </a:r>
            <a:endParaRPr lang="en-US" sz="837" dirty="0"/>
          </a:p>
        </p:txBody>
      </p:sp>
      <p:sp>
        <p:nvSpPr>
          <p:cNvPr id="220" name="Text 217"/>
          <p:cNvSpPr/>
          <p:nvPr/>
        </p:nvSpPr>
        <p:spPr>
          <a:xfrm>
            <a:off x="1153102" y="63564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221" name="Text 218"/>
          <p:cNvSpPr/>
          <p:nvPr/>
        </p:nvSpPr>
        <p:spPr>
          <a:xfrm>
            <a:off x="1496058" y="6356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222" name="Text 219"/>
          <p:cNvSpPr/>
          <p:nvPr/>
        </p:nvSpPr>
        <p:spPr>
          <a:xfrm>
            <a:off x="1564649" y="635648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"start-screen"</a:t>
            </a:r>
            <a:endParaRPr lang="en-US" sz="837" dirty="0"/>
          </a:p>
        </p:txBody>
      </p:sp>
      <p:sp>
        <p:nvSpPr>
          <p:cNvPr id="223" name="Text 220"/>
          <p:cNvSpPr/>
          <p:nvPr/>
        </p:nvSpPr>
        <p:spPr>
          <a:xfrm>
            <a:off x="2593516" y="63564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224" name="Text 221"/>
          <p:cNvSpPr/>
          <p:nvPr/>
        </p:nvSpPr>
        <p:spPr>
          <a:xfrm>
            <a:off x="2730698" y="6356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225" name="Text 222"/>
          <p:cNvSpPr/>
          <p:nvPr/>
        </p:nvSpPr>
        <p:spPr>
          <a:xfrm>
            <a:off x="2799290" y="6356486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"startScreen"</a:t>
            </a:r>
            <a:endParaRPr lang="en-US" sz="837" dirty="0"/>
          </a:p>
        </p:txBody>
      </p:sp>
      <p:sp>
        <p:nvSpPr>
          <p:cNvPr id="226" name="Text 223"/>
          <p:cNvSpPr/>
          <p:nvPr/>
        </p:nvSpPr>
        <p:spPr>
          <a:xfrm>
            <a:off x="3690975" y="63564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227" name="Text 224"/>
          <p:cNvSpPr/>
          <p:nvPr/>
        </p:nvSpPr>
        <p:spPr>
          <a:xfrm>
            <a:off x="947328" y="65279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&lt;h2&gt;</a:t>
            </a:r>
            <a:endParaRPr lang="en-US" sz="837" dirty="0"/>
          </a:p>
        </p:txBody>
      </p:sp>
      <p:sp>
        <p:nvSpPr>
          <p:cNvPr id="228" name="Text 225"/>
          <p:cNvSpPr/>
          <p:nvPr/>
        </p:nvSpPr>
        <p:spPr>
          <a:xfrm>
            <a:off x="1221693" y="6527936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SPACE SHOOTER</a:t>
            </a:r>
            <a:endParaRPr lang="en-US" sz="837" dirty="0"/>
          </a:p>
        </p:txBody>
      </p:sp>
      <p:sp>
        <p:nvSpPr>
          <p:cNvPr id="229" name="Text 226"/>
          <p:cNvSpPr/>
          <p:nvPr/>
        </p:nvSpPr>
        <p:spPr>
          <a:xfrm>
            <a:off x="2113378" y="65279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&lt;/h2&gt;</a:t>
            </a:r>
            <a:endParaRPr lang="en-US" sz="837" dirty="0"/>
          </a:p>
        </p:txBody>
      </p:sp>
      <p:sp>
        <p:nvSpPr>
          <p:cNvPr id="230" name="Text 227"/>
          <p:cNvSpPr/>
          <p:nvPr/>
        </p:nvSpPr>
        <p:spPr>
          <a:xfrm>
            <a:off x="947328" y="66993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&lt;p&gt;</a:t>
            </a:r>
            <a:endParaRPr lang="en-US" sz="837" dirty="0"/>
          </a:p>
        </p:txBody>
      </p:sp>
      <p:sp>
        <p:nvSpPr>
          <p:cNvPr id="231" name="Text 228"/>
          <p:cNvSpPr/>
          <p:nvPr/>
        </p:nvSpPr>
        <p:spPr>
          <a:xfrm>
            <a:off x="1153102" y="6699386"/>
            <a:ext cx="157759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 as setas para mover</a:t>
            </a:r>
            <a:endParaRPr lang="en-US" sz="837" dirty="0"/>
          </a:p>
        </p:txBody>
      </p:sp>
      <p:sp>
        <p:nvSpPr>
          <p:cNvPr id="232" name="Text 229"/>
          <p:cNvSpPr/>
          <p:nvPr/>
        </p:nvSpPr>
        <p:spPr>
          <a:xfrm>
            <a:off x="2730698" y="66993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&lt;/p&gt;</a:t>
            </a:r>
            <a:endParaRPr lang="en-US" sz="837" dirty="0"/>
          </a:p>
        </p:txBody>
      </p:sp>
      <p:sp>
        <p:nvSpPr>
          <p:cNvPr id="233" name="Text 230"/>
          <p:cNvSpPr/>
          <p:nvPr/>
        </p:nvSpPr>
        <p:spPr>
          <a:xfrm>
            <a:off x="947328" y="68708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&lt;p&gt;</a:t>
            </a:r>
            <a:endParaRPr lang="en-US" sz="837" dirty="0"/>
          </a:p>
        </p:txBody>
      </p:sp>
      <p:sp>
        <p:nvSpPr>
          <p:cNvPr id="234" name="Text 231"/>
          <p:cNvSpPr/>
          <p:nvPr/>
        </p:nvSpPr>
        <p:spPr>
          <a:xfrm>
            <a:off x="1153102" y="6870836"/>
            <a:ext cx="19205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Pressione ESPAÇO para atirar</a:t>
            </a:r>
            <a:endParaRPr lang="en-US" sz="837" dirty="0"/>
          </a:p>
        </p:txBody>
      </p:sp>
      <p:sp>
        <p:nvSpPr>
          <p:cNvPr id="235" name="Text 232"/>
          <p:cNvSpPr/>
          <p:nvPr/>
        </p:nvSpPr>
        <p:spPr>
          <a:xfrm>
            <a:off x="3073654" y="687083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&lt;/p&gt;</a:t>
            </a:r>
            <a:endParaRPr lang="en-US" sz="837" dirty="0"/>
          </a:p>
        </p:txBody>
      </p:sp>
      <p:sp>
        <p:nvSpPr>
          <p:cNvPr id="236" name="Text 233"/>
          <p:cNvSpPr/>
          <p:nvPr/>
        </p:nvSpPr>
        <p:spPr>
          <a:xfrm>
            <a:off x="947328" y="7042286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&lt;button</a:t>
            </a:r>
            <a:endParaRPr lang="en-US" sz="837" dirty="0"/>
          </a:p>
        </p:txBody>
      </p:sp>
      <p:sp>
        <p:nvSpPr>
          <p:cNvPr id="237" name="Text 234"/>
          <p:cNvSpPr/>
          <p:nvPr/>
        </p:nvSpPr>
        <p:spPr>
          <a:xfrm>
            <a:off x="1496058" y="70422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id</a:t>
            </a:r>
            <a:endParaRPr lang="en-US" sz="837" dirty="0"/>
          </a:p>
        </p:txBody>
      </p:sp>
      <p:sp>
        <p:nvSpPr>
          <p:cNvPr id="238" name="Text 235"/>
          <p:cNvSpPr/>
          <p:nvPr/>
        </p:nvSpPr>
        <p:spPr>
          <a:xfrm>
            <a:off x="1633240" y="70422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=</a:t>
            </a:r>
            <a:endParaRPr lang="en-US" sz="837" dirty="0"/>
          </a:p>
        </p:txBody>
      </p:sp>
      <p:sp>
        <p:nvSpPr>
          <p:cNvPr id="239" name="Text 236"/>
          <p:cNvSpPr/>
          <p:nvPr/>
        </p:nvSpPr>
        <p:spPr>
          <a:xfrm>
            <a:off x="1701831" y="704228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"startBtn"</a:t>
            </a:r>
            <a:endParaRPr lang="en-US" sz="837" dirty="0"/>
          </a:p>
        </p:txBody>
      </p:sp>
      <p:sp>
        <p:nvSpPr>
          <p:cNvPr id="240" name="Text 237"/>
          <p:cNvSpPr/>
          <p:nvPr/>
        </p:nvSpPr>
        <p:spPr>
          <a:xfrm>
            <a:off x="2387743" y="70422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&gt;</a:t>
            </a:r>
            <a:endParaRPr lang="en-US" sz="837" dirty="0"/>
          </a:p>
        </p:txBody>
      </p:sp>
      <p:sp>
        <p:nvSpPr>
          <p:cNvPr id="241" name="Text 238"/>
          <p:cNvSpPr/>
          <p:nvPr/>
        </p:nvSpPr>
        <p:spPr>
          <a:xfrm>
            <a:off x="2456334" y="7042286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INICIAR JOGO</a:t>
            </a:r>
            <a:endParaRPr lang="en-US" sz="837" dirty="0"/>
          </a:p>
        </p:txBody>
      </p:sp>
      <p:sp>
        <p:nvSpPr>
          <p:cNvPr id="242" name="Text 239"/>
          <p:cNvSpPr/>
          <p:nvPr/>
        </p:nvSpPr>
        <p:spPr>
          <a:xfrm>
            <a:off x="3279428" y="704228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&lt;/button&gt;</a:t>
            </a:r>
            <a:endParaRPr lang="en-US" sz="837" dirty="0"/>
          </a:p>
        </p:txBody>
      </p:sp>
      <p:sp>
        <p:nvSpPr>
          <p:cNvPr id="243" name="Text 240"/>
          <p:cNvSpPr/>
          <p:nvPr/>
        </p:nvSpPr>
        <p:spPr>
          <a:xfrm>
            <a:off x="810146" y="721373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244" name="Text 241"/>
          <p:cNvSpPr/>
          <p:nvPr/>
        </p:nvSpPr>
        <p:spPr>
          <a:xfrm>
            <a:off x="672964" y="738518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245" name="Text 242"/>
          <p:cNvSpPr/>
          <p:nvPr/>
        </p:nvSpPr>
        <p:spPr>
          <a:xfrm>
            <a:off x="535781" y="7556636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&lt;/div&gt;</a:t>
            </a:r>
            <a:endParaRPr lang="en-US" sz="837" dirty="0"/>
          </a:p>
        </p:txBody>
      </p:sp>
      <p:sp>
        <p:nvSpPr>
          <p:cNvPr id="246" name="Text 243"/>
          <p:cNvSpPr/>
          <p:nvPr/>
        </p:nvSpPr>
        <p:spPr>
          <a:xfrm>
            <a:off x="4572000" y="987958"/>
            <a:ext cx="81115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</a:t>
            </a:r>
            <a:endParaRPr lang="en-US" sz="1350" dirty="0"/>
          </a:p>
        </p:txBody>
      </p:sp>
      <p:sp>
        <p:nvSpPr>
          <p:cNvPr id="247" name="Text 244"/>
          <p:cNvSpPr/>
          <p:nvPr/>
        </p:nvSpPr>
        <p:spPr>
          <a:xfrm>
            <a:off x="5383150" y="987958"/>
            <a:ext cx="74169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Principal</a:t>
            </a:r>
            <a:endParaRPr lang="en-US" sz="1350" dirty="0"/>
          </a:p>
        </p:txBody>
      </p:sp>
      <p:sp>
        <p:nvSpPr>
          <p:cNvPr id="248" name="Text 245"/>
          <p:cNvSpPr/>
          <p:nvPr/>
        </p:nvSpPr>
        <p:spPr>
          <a:xfrm>
            <a:off x="4750594" y="1341574"/>
            <a:ext cx="94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game-container:</a:t>
            </a:r>
            <a:endParaRPr lang="en-US" sz="837" dirty="0"/>
          </a:p>
        </p:txBody>
      </p:sp>
      <p:sp>
        <p:nvSpPr>
          <p:cNvPr id="249" name="Text 246"/>
          <p:cNvSpPr/>
          <p:nvPr/>
        </p:nvSpPr>
        <p:spPr>
          <a:xfrm>
            <a:off x="5693820" y="1341574"/>
            <a:ext cx="23799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Container principal que envolve todo o jogo </a:t>
            </a:r>
            <a:endParaRPr lang="en-US" sz="837" dirty="0"/>
          </a:p>
        </p:txBody>
      </p:sp>
      <p:sp>
        <p:nvSpPr>
          <p:cNvPr id="250" name="Text 247"/>
          <p:cNvSpPr/>
          <p:nvPr/>
        </p:nvSpPr>
        <p:spPr>
          <a:xfrm>
            <a:off x="4750594" y="1620180"/>
            <a:ext cx="7940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game-header:</a:t>
            </a:r>
            <a:endParaRPr lang="en-US" sz="837" dirty="0"/>
          </a:p>
        </p:txBody>
      </p:sp>
      <p:sp>
        <p:nvSpPr>
          <p:cNvPr id="251" name="Text 248"/>
          <p:cNvSpPr/>
          <p:nvPr/>
        </p:nvSpPr>
        <p:spPr>
          <a:xfrm>
            <a:off x="5544638" y="1620180"/>
            <a:ext cx="248889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Cabeçalho com título e placar (pontos e vidas) </a:t>
            </a:r>
            <a:endParaRPr lang="en-US" sz="837" dirty="0"/>
          </a:p>
        </p:txBody>
      </p:sp>
      <p:sp>
        <p:nvSpPr>
          <p:cNvPr id="252" name="Text 249"/>
          <p:cNvSpPr/>
          <p:nvPr/>
        </p:nvSpPr>
        <p:spPr>
          <a:xfrm>
            <a:off x="4750594" y="1898786"/>
            <a:ext cx="6458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game-area:</a:t>
            </a:r>
            <a:endParaRPr lang="en-US" sz="837" dirty="0"/>
          </a:p>
        </p:txBody>
      </p:sp>
      <p:sp>
        <p:nvSpPr>
          <p:cNvPr id="253" name="Text 250"/>
          <p:cNvSpPr/>
          <p:nvPr/>
        </p:nvSpPr>
        <p:spPr>
          <a:xfrm>
            <a:off x="5396405" y="1898786"/>
            <a:ext cx="14607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Área onde o jogo acontece </a:t>
            </a:r>
            <a:endParaRPr lang="en-US" sz="837" dirty="0"/>
          </a:p>
        </p:txBody>
      </p:sp>
      <p:sp>
        <p:nvSpPr>
          <p:cNvPr id="254" name="Text 251"/>
          <p:cNvSpPr/>
          <p:nvPr/>
        </p:nvSpPr>
        <p:spPr>
          <a:xfrm>
            <a:off x="4572000" y="2288121"/>
            <a:ext cx="89771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Elementos</a:t>
            </a:r>
            <a:endParaRPr lang="en-US" sz="1350" dirty="0"/>
          </a:p>
        </p:txBody>
      </p:sp>
      <p:sp>
        <p:nvSpPr>
          <p:cNvPr id="255" name="Text 252"/>
          <p:cNvSpPr/>
          <p:nvPr/>
        </p:nvSpPr>
        <p:spPr>
          <a:xfrm>
            <a:off x="5469713" y="2288121"/>
            <a:ext cx="65803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Jogo</a:t>
            </a:r>
            <a:endParaRPr lang="en-US" sz="1350" dirty="0"/>
          </a:p>
        </p:txBody>
      </p:sp>
      <p:sp>
        <p:nvSpPr>
          <p:cNvPr id="256" name="Text 253"/>
          <p:cNvSpPr/>
          <p:nvPr/>
        </p:nvSpPr>
        <p:spPr>
          <a:xfrm>
            <a:off x="4750594" y="2641736"/>
            <a:ext cx="3933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player:</a:t>
            </a:r>
            <a:endParaRPr lang="en-US" sz="837" dirty="0"/>
          </a:p>
        </p:txBody>
      </p:sp>
      <p:sp>
        <p:nvSpPr>
          <p:cNvPr id="257" name="Text 254"/>
          <p:cNvSpPr/>
          <p:nvPr/>
        </p:nvSpPr>
        <p:spPr>
          <a:xfrm>
            <a:off x="5143919" y="2641736"/>
            <a:ext cx="16235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Nave controlada pelo jogador </a:t>
            </a:r>
            <a:endParaRPr lang="en-US" sz="837" dirty="0"/>
          </a:p>
        </p:txBody>
      </p:sp>
      <p:sp>
        <p:nvSpPr>
          <p:cNvPr id="258" name="Text 255"/>
          <p:cNvSpPr/>
          <p:nvPr/>
        </p:nvSpPr>
        <p:spPr>
          <a:xfrm>
            <a:off x="4750594" y="2920343"/>
            <a:ext cx="10131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bullets-container:</a:t>
            </a:r>
            <a:endParaRPr lang="en-US" sz="837" dirty="0"/>
          </a:p>
        </p:txBody>
      </p:sp>
      <p:sp>
        <p:nvSpPr>
          <p:cNvPr id="259" name="Text 256"/>
          <p:cNvSpPr/>
          <p:nvPr/>
        </p:nvSpPr>
        <p:spPr>
          <a:xfrm>
            <a:off x="5763751" y="2920343"/>
            <a:ext cx="210564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Container para os projéteis disparados </a:t>
            </a:r>
            <a:endParaRPr lang="en-US" sz="837" dirty="0"/>
          </a:p>
        </p:txBody>
      </p:sp>
      <p:sp>
        <p:nvSpPr>
          <p:cNvPr id="260" name="Text 257"/>
          <p:cNvSpPr/>
          <p:nvPr/>
        </p:nvSpPr>
        <p:spPr>
          <a:xfrm>
            <a:off x="4750594" y="3198949"/>
            <a:ext cx="11036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enemies-container:</a:t>
            </a:r>
            <a:endParaRPr lang="en-US" sz="837" dirty="0"/>
          </a:p>
        </p:txBody>
      </p:sp>
      <p:sp>
        <p:nvSpPr>
          <p:cNvPr id="261" name="Text 258"/>
          <p:cNvSpPr/>
          <p:nvPr/>
        </p:nvSpPr>
        <p:spPr>
          <a:xfrm>
            <a:off x="5854275" y="3198949"/>
            <a:ext cx="14756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Container para os inimigos </a:t>
            </a:r>
            <a:endParaRPr lang="en-US" sz="837" dirty="0"/>
          </a:p>
        </p:txBody>
      </p:sp>
      <p:sp>
        <p:nvSpPr>
          <p:cNvPr id="262" name="Text 259"/>
          <p:cNvSpPr/>
          <p:nvPr/>
        </p:nvSpPr>
        <p:spPr>
          <a:xfrm>
            <a:off x="4750594" y="3477555"/>
            <a:ext cx="9061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stars-container:</a:t>
            </a:r>
            <a:endParaRPr lang="en-US" sz="837" dirty="0"/>
          </a:p>
        </p:txBody>
      </p:sp>
      <p:sp>
        <p:nvSpPr>
          <p:cNvPr id="263" name="Text 260"/>
          <p:cNvSpPr/>
          <p:nvPr/>
        </p:nvSpPr>
        <p:spPr>
          <a:xfrm>
            <a:off x="5656790" y="3477555"/>
            <a:ext cx="19047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Fundo estrelado para ambientação </a:t>
            </a:r>
            <a:endParaRPr lang="en-US" sz="837" dirty="0"/>
          </a:p>
        </p:txBody>
      </p:sp>
      <p:sp>
        <p:nvSpPr>
          <p:cNvPr id="264" name="Text 261"/>
          <p:cNvSpPr/>
          <p:nvPr/>
        </p:nvSpPr>
        <p:spPr>
          <a:xfrm>
            <a:off x="4572000" y="3866890"/>
            <a:ext cx="4296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Telas</a:t>
            </a:r>
            <a:endParaRPr lang="en-US" sz="1350" dirty="0"/>
          </a:p>
        </p:txBody>
      </p:sp>
      <p:sp>
        <p:nvSpPr>
          <p:cNvPr id="265" name="Text 262"/>
          <p:cNvSpPr/>
          <p:nvPr/>
        </p:nvSpPr>
        <p:spPr>
          <a:xfrm>
            <a:off x="5001657" y="3866890"/>
            <a:ext cx="90767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Overlay</a:t>
            </a:r>
            <a:endParaRPr lang="en-US" sz="1350" dirty="0"/>
          </a:p>
        </p:txBody>
      </p:sp>
      <p:sp>
        <p:nvSpPr>
          <p:cNvPr id="266" name="Text 263"/>
          <p:cNvSpPr/>
          <p:nvPr/>
        </p:nvSpPr>
        <p:spPr>
          <a:xfrm>
            <a:off x="4750594" y="4220505"/>
            <a:ext cx="721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start-screen:</a:t>
            </a:r>
            <a:endParaRPr lang="en-US" sz="837" dirty="0"/>
          </a:p>
        </p:txBody>
      </p:sp>
      <p:sp>
        <p:nvSpPr>
          <p:cNvPr id="267" name="Text 264"/>
          <p:cNvSpPr/>
          <p:nvPr/>
        </p:nvSpPr>
        <p:spPr>
          <a:xfrm>
            <a:off x="5472308" y="4220505"/>
            <a:ext cx="23434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Tela inicial com instruções e botão de início </a:t>
            </a:r>
            <a:endParaRPr lang="en-US" sz="837" dirty="0"/>
          </a:p>
        </p:txBody>
      </p:sp>
      <p:sp>
        <p:nvSpPr>
          <p:cNvPr id="268" name="Text 265"/>
          <p:cNvSpPr/>
          <p:nvPr/>
        </p:nvSpPr>
        <p:spPr>
          <a:xfrm>
            <a:off x="4750594" y="4499111"/>
            <a:ext cx="6435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game-over:</a:t>
            </a:r>
            <a:endParaRPr lang="en-US" sz="837" dirty="0"/>
          </a:p>
        </p:txBody>
      </p:sp>
      <p:sp>
        <p:nvSpPr>
          <p:cNvPr id="269" name="Text 266"/>
          <p:cNvSpPr/>
          <p:nvPr/>
        </p:nvSpPr>
        <p:spPr>
          <a:xfrm>
            <a:off x="5394117" y="4499111"/>
            <a:ext cx="29346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Tela de fim de jogo com pontuação e botão de reinício 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351843" y="3808930"/>
            <a:ext cx="2232" cy="22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8600629" y="3930569"/>
            <a:ext cx="4800" cy="48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7680731" y="2458845"/>
            <a:ext cx="13283" cy="132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6411934" y="2221316"/>
            <a:ext cx="13450" cy="134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8627948" y="3047284"/>
            <a:ext cx="13701" cy="137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6012386" y="4769876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4265265" y="2759999"/>
            <a:ext cx="14594" cy="145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7292876" y="2505140"/>
            <a:ext cx="5748" cy="5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4247490" y="2379845"/>
            <a:ext cx="20734" cy="20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4493251" y="4067891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792675" y="1105412"/>
            <a:ext cx="4102" cy="41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705779" y="4823343"/>
            <a:ext cx="921" cy="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3026076" y="1104072"/>
            <a:ext cx="7758" cy="7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612491" y="776046"/>
            <a:ext cx="4018" cy="4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1310348" y="1563616"/>
            <a:ext cx="11999" cy="119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1650876" y="2344434"/>
            <a:ext cx="14008" cy="140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1641025" y="3506521"/>
            <a:ext cx="19478" cy="194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2642685" y="900168"/>
            <a:ext cx="7339" cy="7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6792004" y="3663125"/>
            <a:ext cx="17971" cy="179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377503" y="4409731"/>
            <a:ext cx="18808" cy="188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7185580" y="1049964"/>
            <a:ext cx="18585" cy="185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3436200" y="3297064"/>
            <a:ext cx="16352" cy="163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6886715" y="1992409"/>
            <a:ext cx="16018" cy="16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1737857" y="3318970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413138" y="842572"/>
            <a:ext cx="10074" cy="100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1131308" y="4711387"/>
            <a:ext cx="1814" cy="181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6292611" y="2355903"/>
            <a:ext cx="11888" cy="118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1540455" y="2158278"/>
            <a:ext cx="17497" cy="174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6995908" y="2214311"/>
            <a:ext cx="19366" cy="193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2956620" y="2772305"/>
            <a:ext cx="15153" cy="151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6875915" y="2397007"/>
            <a:ext cx="10353" cy="103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5010336" y="2371837"/>
            <a:ext cx="2288" cy="22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3834687" y="396227"/>
            <a:ext cx="1060" cy="10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7634269" y="4805790"/>
            <a:ext cx="1953" cy="19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8239172" y="2532236"/>
            <a:ext cx="8874" cy="88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7439630" y="493282"/>
            <a:ext cx="3851" cy="38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1462794" y="3442841"/>
            <a:ext cx="12474" cy="124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921237" y="4276316"/>
            <a:ext cx="16408" cy="164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4929411" y="643300"/>
            <a:ext cx="8930" cy="89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5106498" y="1311855"/>
            <a:ext cx="6921" cy="6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8486970" y="4685742"/>
            <a:ext cx="19115" cy="191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6551712" y="3999272"/>
            <a:ext cx="10520" cy="105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8161093" y="1908135"/>
            <a:ext cx="18836" cy="188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6919531" y="2067892"/>
            <a:ext cx="5386" cy="53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6108353" y="2762455"/>
            <a:ext cx="4828" cy="48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1761241" y="2044675"/>
            <a:ext cx="13841" cy="138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971299" y="3195879"/>
            <a:ext cx="7060" cy="70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5303509" y="2686273"/>
            <a:ext cx="11106" cy="111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5575641" y="2532738"/>
            <a:ext cx="56" cy="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249250" y="74591"/>
            <a:ext cx="11888" cy="118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6050924" y="126243"/>
            <a:ext cx="12139" cy="121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5555270" y="5123492"/>
            <a:ext cx="16157" cy="161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1069191" y="1448256"/>
            <a:ext cx="14315" cy="143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1618924" y="4738371"/>
            <a:ext cx="2986" cy="29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2451562" y="4966804"/>
            <a:ext cx="17078" cy="170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2806322" y="157637"/>
            <a:ext cx="18780" cy="187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898299" y="3856565"/>
            <a:ext cx="20510" cy="2051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1858240" y="2142623"/>
            <a:ext cx="14539" cy="145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1036960" y="4996942"/>
            <a:ext cx="20064" cy="200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6274194" y="1883522"/>
            <a:ext cx="3795" cy="37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1610413" y="3385440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4371612" y="1077478"/>
            <a:ext cx="16827" cy="168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7178380" y="4345437"/>
            <a:ext cx="7953" cy="79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1730741" y="5042706"/>
            <a:ext cx="3683" cy="3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1762692" y="1210810"/>
            <a:ext cx="1563" cy="15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6666514" y="4155039"/>
            <a:ext cx="2511" cy="25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6478544" y="2934742"/>
            <a:ext cx="19562" cy="195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5060538" y="1544892"/>
            <a:ext cx="17413" cy="174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556989" y="1614711"/>
            <a:ext cx="4660" cy="46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664118" y="2968954"/>
            <a:ext cx="15404" cy="154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431974" y="3118889"/>
            <a:ext cx="2009" cy="20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1850343" y="5016112"/>
            <a:ext cx="6614" cy="661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1467231" y="4789717"/>
            <a:ext cx="12557" cy="125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4090885" y="4425916"/>
            <a:ext cx="20148" cy="201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6598425" y="2162938"/>
            <a:ext cx="7758" cy="7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1542994" y="248608"/>
            <a:ext cx="21264" cy="212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3680343" y="62257"/>
            <a:ext cx="20092" cy="200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2966889" y="1640774"/>
            <a:ext cx="2121" cy="21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6435012" y="3548546"/>
            <a:ext cx="13395" cy="133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6072774" y="4392095"/>
            <a:ext cx="17748" cy="17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2750483" y="3356865"/>
            <a:ext cx="15125" cy="15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77388" y="2526153"/>
            <a:ext cx="6641" cy="66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7520276" y="4217631"/>
            <a:ext cx="8734" cy="8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8270230" y="3829608"/>
            <a:ext cx="1786" cy="17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5495832" y="3268852"/>
            <a:ext cx="15766" cy="157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5272115" y="3048595"/>
            <a:ext cx="16799" cy="167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7231149" y="5137752"/>
            <a:ext cx="7507" cy="75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4350265" y="3554462"/>
            <a:ext cx="19562" cy="195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4216571" y="4688086"/>
            <a:ext cx="1479" cy="1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2644918" y="1334542"/>
            <a:ext cx="15766" cy="157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4313346" y="1317324"/>
            <a:ext cx="14622" cy="146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2939681" y="876281"/>
            <a:ext cx="8762" cy="87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935608" y="2563518"/>
            <a:ext cx="7479" cy="7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4563070" y="4299589"/>
            <a:ext cx="1814" cy="181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8117142" y="4517613"/>
            <a:ext cx="4632" cy="46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8747940" y="3016030"/>
            <a:ext cx="7479" cy="7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72721" y="4569126"/>
            <a:ext cx="18752" cy="187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1696417" y="324622"/>
            <a:ext cx="11776" cy="117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326854" y="1040281"/>
            <a:ext cx="20064" cy="200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6887859" y="225140"/>
            <a:ext cx="4297" cy="42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ESTILIZAÇÃO CSS</a:t>
            </a:r>
            <a:endParaRPr lang="en-US" sz="2025" dirty="0"/>
          </a:p>
        </p:txBody>
      </p:sp>
      <p:sp>
        <p:nvSpPr>
          <p:cNvPr id="104" name="Shape 101"/>
          <p:cNvSpPr/>
          <p:nvPr/>
        </p:nvSpPr>
        <p:spPr>
          <a:xfrm>
            <a:off x="428625" y="834368"/>
            <a:ext cx="3914775" cy="1828800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5" name="Text 102"/>
          <p:cNvSpPr/>
          <p:nvPr/>
        </p:nvSpPr>
        <p:spPr>
          <a:xfrm>
            <a:off x="535781" y="941524"/>
            <a:ext cx="3700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style.css</a:t>
            </a:r>
            <a:endParaRPr lang="en-US" sz="942" dirty="0"/>
          </a:p>
        </p:txBody>
      </p:sp>
      <p:sp>
        <p:nvSpPr>
          <p:cNvPr id="106" name="Text 103"/>
          <p:cNvSpPr/>
          <p:nvPr/>
        </p:nvSpPr>
        <p:spPr>
          <a:xfrm>
            <a:off x="535781" y="1227274"/>
            <a:ext cx="14404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Nave do jogador */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535781" y="139872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.player</a:t>
            </a:r>
            <a:endParaRPr lang="en-US" sz="837" dirty="0"/>
          </a:p>
        </p:txBody>
      </p:sp>
      <p:sp>
        <p:nvSpPr>
          <p:cNvPr id="108" name="Text 105"/>
          <p:cNvSpPr/>
          <p:nvPr/>
        </p:nvSpPr>
        <p:spPr>
          <a:xfrm>
            <a:off x="535781" y="1398724"/>
            <a:ext cx="61732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09" name="Text 106"/>
          <p:cNvSpPr/>
          <p:nvPr/>
        </p:nvSpPr>
        <p:spPr>
          <a:xfrm>
            <a:off x="672964" y="15701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width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1015919" y="15701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1153102" y="15701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40px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535781" y="1570174"/>
            <a:ext cx="9602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3" name="Text 110"/>
          <p:cNvSpPr/>
          <p:nvPr/>
        </p:nvSpPr>
        <p:spPr>
          <a:xfrm>
            <a:off x="672964" y="174162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height</a:t>
            </a:r>
            <a:endParaRPr lang="en-US" sz="837" dirty="0"/>
          </a:p>
        </p:txBody>
      </p:sp>
      <p:sp>
        <p:nvSpPr>
          <p:cNvPr id="114" name="Text 111"/>
          <p:cNvSpPr/>
          <p:nvPr/>
        </p:nvSpPr>
        <p:spPr>
          <a:xfrm>
            <a:off x="1084511" y="17416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15" name="Text 112"/>
          <p:cNvSpPr/>
          <p:nvPr/>
        </p:nvSpPr>
        <p:spPr>
          <a:xfrm>
            <a:off x="1221693" y="174162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40px</a:t>
            </a:r>
            <a:endParaRPr lang="en-US" sz="837" dirty="0"/>
          </a:p>
        </p:txBody>
      </p:sp>
      <p:sp>
        <p:nvSpPr>
          <p:cNvPr id="116" name="Text 113"/>
          <p:cNvSpPr/>
          <p:nvPr/>
        </p:nvSpPr>
        <p:spPr>
          <a:xfrm>
            <a:off x="535781" y="1741624"/>
            <a:ext cx="10288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7" name="Text 114"/>
          <p:cNvSpPr/>
          <p:nvPr/>
        </p:nvSpPr>
        <p:spPr>
          <a:xfrm>
            <a:off x="672964" y="191307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background</a:t>
            </a:r>
            <a:endParaRPr lang="en-US" sz="837" dirty="0"/>
          </a:p>
        </p:txBody>
      </p:sp>
      <p:sp>
        <p:nvSpPr>
          <p:cNvPr id="118" name="Text 115"/>
          <p:cNvSpPr/>
          <p:nvPr/>
        </p:nvSpPr>
        <p:spPr>
          <a:xfrm>
            <a:off x="1358875" y="19130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19" name="Text 116"/>
          <p:cNvSpPr/>
          <p:nvPr/>
        </p:nvSpPr>
        <p:spPr>
          <a:xfrm>
            <a:off x="1496058" y="1913074"/>
            <a:ext cx="32923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linear-gradient(45deg, #00ff00 0%, #00aa00 100%)</a:t>
            </a:r>
            <a:endParaRPr lang="en-US" sz="837" dirty="0"/>
          </a:p>
        </p:txBody>
      </p:sp>
      <p:sp>
        <p:nvSpPr>
          <p:cNvPr id="120" name="Text 117"/>
          <p:cNvSpPr/>
          <p:nvPr/>
        </p:nvSpPr>
        <p:spPr>
          <a:xfrm>
            <a:off x="535781" y="1913074"/>
            <a:ext cx="432124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1" name="Text 118"/>
          <p:cNvSpPr/>
          <p:nvPr/>
        </p:nvSpPr>
        <p:spPr>
          <a:xfrm>
            <a:off x="672964" y="208452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clip-path</a:t>
            </a:r>
            <a:endParaRPr lang="en-US" sz="837" dirty="0"/>
          </a:p>
        </p:txBody>
      </p:sp>
      <p:sp>
        <p:nvSpPr>
          <p:cNvPr id="122" name="Text 119"/>
          <p:cNvSpPr/>
          <p:nvPr/>
        </p:nvSpPr>
        <p:spPr>
          <a:xfrm>
            <a:off x="1290284" y="20845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23" name="Text 120"/>
          <p:cNvSpPr/>
          <p:nvPr/>
        </p:nvSpPr>
        <p:spPr>
          <a:xfrm>
            <a:off x="1427466" y="2084524"/>
            <a:ext cx="24006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polygon(50% 0%, 0% 100%, 100% 100%)</a:t>
            </a:r>
            <a:endParaRPr lang="en-US" sz="837" dirty="0"/>
          </a:p>
        </p:txBody>
      </p:sp>
      <p:sp>
        <p:nvSpPr>
          <p:cNvPr id="124" name="Text 121"/>
          <p:cNvSpPr/>
          <p:nvPr/>
        </p:nvSpPr>
        <p:spPr>
          <a:xfrm>
            <a:off x="535781" y="2084524"/>
            <a:ext cx="33609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5" name="Text 122"/>
          <p:cNvSpPr/>
          <p:nvPr/>
        </p:nvSpPr>
        <p:spPr>
          <a:xfrm>
            <a:off x="672964" y="225597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box-shadow</a:t>
            </a:r>
            <a:endParaRPr lang="en-US" sz="837" dirty="0"/>
          </a:p>
        </p:txBody>
      </p:sp>
      <p:sp>
        <p:nvSpPr>
          <p:cNvPr id="126" name="Text 123"/>
          <p:cNvSpPr/>
          <p:nvPr/>
        </p:nvSpPr>
        <p:spPr>
          <a:xfrm>
            <a:off x="1358875" y="22559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27" name="Text 124"/>
          <p:cNvSpPr/>
          <p:nvPr/>
        </p:nvSpPr>
        <p:spPr>
          <a:xfrm>
            <a:off x="1496058" y="2255974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 0 15px rgba(0, 255, 0, 0.6)</a:t>
            </a:r>
            <a:endParaRPr lang="en-US" sz="837" dirty="0"/>
          </a:p>
        </p:txBody>
      </p:sp>
      <p:sp>
        <p:nvSpPr>
          <p:cNvPr id="128" name="Text 125"/>
          <p:cNvSpPr/>
          <p:nvPr/>
        </p:nvSpPr>
        <p:spPr>
          <a:xfrm>
            <a:off x="535781" y="2255974"/>
            <a:ext cx="301801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
}
</a:t>
            </a:r>
            <a:endParaRPr lang="en-US" sz="837" dirty="0"/>
          </a:p>
        </p:txBody>
      </p:sp>
      <p:sp>
        <p:nvSpPr>
          <p:cNvPr id="129" name="Text 126"/>
          <p:cNvSpPr/>
          <p:nvPr/>
        </p:nvSpPr>
        <p:spPr>
          <a:xfrm>
            <a:off x="535781" y="2770324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Inimigos */</a:t>
            </a:r>
            <a:endParaRPr lang="en-US" sz="837" dirty="0"/>
          </a:p>
        </p:txBody>
      </p:sp>
      <p:sp>
        <p:nvSpPr>
          <p:cNvPr id="130" name="Text 127"/>
          <p:cNvSpPr/>
          <p:nvPr/>
        </p:nvSpPr>
        <p:spPr>
          <a:xfrm>
            <a:off x="535781" y="294177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.enemy</a:t>
            </a:r>
            <a:endParaRPr lang="en-US" sz="837" dirty="0"/>
          </a:p>
        </p:txBody>
      </p:sp>
      <p:sp>
        <p:nvSpPr>
          <p:cNvPr id="131" name="Text 128"/>
          <p:cNvSpPr/>
          <p:nvPr/>
        </p:nvSpPr>
        <p:spPr>
          <a:xfrm>
            <a:off x="535781" y="2941774"/>
            <a:ext cx="54872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32" name="Text 129"/>
          <p:cNvSpPr/>
          <p:nvPr/>
        </p:nvSpPr>
        <p:spPr>
          <a:xfrm>
            <a:off x="672964" y="31132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width</a:t>
            </a:r>
            <a:endParaRPr lang="en-US" sz="837" dirty="0"/>
          </a:p>
        </p:txBody>
      </p:sp>
      <p:sp>
        <p:nvSpPr>
          <p:cNvPr id="133" name="Text 130"/>
          <p:cNvSpPr/>
          <p:nvPr/>
        </p:nvSpPr>
        <p:spPr>
          <a:xfrm>
            <a:off x="1015919" y="31132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34" name="Text 131"/>
          <p:cNvSpPr/>
          <p:nvPr/>
        </p:nvSpPr>
        <p:spPr>
          <a:xfrm>
            <a:off x="1153102" y="311322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35px</a:t>
            </a:r>
            <a:endParaRPr lang="en-US" sz="837" dirty="0"/>
          </a:p>
        </p:txBody>
      </p:sp>
      <p:sp>
        <p:nvSpPr>
          <p:cNvPr id="135" name="Text 132"/>
          <p:cNvSpPr/>
          <p:nvPr/>
        </p:nvSpPr>
        <p:spPr>
          <a:xfrm>
            <a:off x="535781" y="3113224"/>
            <a:ext cx="9602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36" name="Text 133"/>
          <p:cNvSpPr/>
          <p:nvPr/>
        </p:nvSpPr>
        <p:spPr>
          <a:xfrm>
            <a:off x="672964" y="328467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height</a:t>
            </a:r>
            <a:endParaRPr lang="en-US" sz="837" dirty="0"/>
          </a:p>
        </p:txBody>
      </p:sp>
      <p:sp>
        <p:nvSpPr>
          <p:cNvPr id="137" name="Text 134"/>
          <p:cNvSpPr/>
          <p:nvPr/>
        </p:nvSpPr>
        <p:spPr>
          <a:xfrm>
            <a:off x="1084511" y="32846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38" name="Text 135"/>
          <p:cNvSpPr/>
          <p:nvPr/>
        </p:nvSpPr>
        <p:spPr>
          <a:xfrm>
            <a:off x="1221693" y="32846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35px</a:t>
            </a:r>
            <a:endParaRPr lang="en-US" sz="837" dirty="0"/>
          </a:p>
        </p:txBody>
      </p:sp>
      <p:sp>
        <p:nvSpPr>
          <p:cNvPr id="139" name="Text 136"/>
          <p:cNvSpPr/>
          <p:nvPr/>
        </p:nvSpPr>
        <p:spPr>
          <a:xfrm>
            <a:off x="535781" y="3284674"/>
            <a:ext cx="10288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0" name="Text 137"/>
          <p:cNvSpPr/>
          <p:nvPr/>
        </p:nvSpPr>
        <p:spPr>
          <a:xfrm>
            <a:off x="672964" y="345612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background</a:t>
            </a:r>
            <a:endParaRPr lang="en-US" sz="837" dirty="0"/>
          </a:p>
        </p:txBody>
      </p:sp>
      <p:sp>
        <p:nvSpPr>
          <p:cNvPr id="141" name="Text 138"/>
          <p:cNvSpPr/>
          <p:nvPr/>
        </p:nvSpPr>
        <p:spPr>
          <a:xfrm>
            <a:off x="1358875" y="34561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42" name="Text 139"/>
          <p:cNvSpPr/>
          <p:nvPr/>
        </p:nvSpPr>
        <p:spPr>
          <a:xfrm>
            <a:off x="1496058" y="3456124"/>
            <a:ext cx="32923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linear-gradient(45deg, #ff0000 0%, #aa0000 100%)</a:t>
            </a:r>
            <a:endParaRPr lang="en-US" sz="837" dirty="0"/>
          </a:p>
        </p:txBody>
      </p:sp>
      <p:sp>
        <p:nvSpPr>
          <p:cNvPr id="143" name="Text 140"/>
          <p:cNvSpPr/>
          <p:nvPr/>
        </p:nvSpPr>
        <p:spPr>
          <a:xfrm>
            <a:off x="535781" y="3456124"/>
            <a:ext cx="432124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4" name="Text 141"/>
          <p:cNvSpPr/>
          <p:nvPr/>
        </p:nvSpPr>
        <p:spPr>
          <a:xfrm>
            <a:off x="672964" y="362757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clip-path</a:t>
            </a:r>
            <a:endParaRPr lang="en-US" sz="837" dirty="0"/>
          </a:p>
        </p:txBody>
      </p:sp>
      <p:sp>
        <p:nvSpPr>
          <p:cNvPr id="145" name="Text 142"/>
          <p:cNvSpPr/>
          <p:nvPr/>
        </p:nvSpPr>
        <p:spPr>
          <a:xfrm>
            <a:off x="1290284" y="36275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46" name="Text 143"/>
          <p:cNvSpPr/>
          <p:nvPr/>
        </p:nvSpPr>
        <p:spPr>
          <a:xfrm>
            <a:off x="1427466" y="3627574"/>
            <a:ext cx="226350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polygon(50% 100%, 0% 0%, 100% 0%)</a:t>
            </a:r>
            <a:endParaRPr lang="en-US" sz="837" dirty="0"/>
          </a:p>
        </p:txBody>
      </p:sp>
      <p:sp>
        <p:nvSpPr>
          <p:cNvPr id="147" name="Text 144"/>
          <p:cNvSpPr/>
          <p:nvPr/>
        </p:nvSpPr>
        <p:spPr>
          <a:xfrm>
            <a:off x="535781" y="3627574"/>
            <a:ext cx="322378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8" name="Text 145"/>
          <p:cNvSpPr/>
          <p:nvPr/>
        </p:nvSpPr>
        <p:spPr>
          <a:xfrm>
            <a:off x="672964" y="379902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box-shadow</a:t>
            </a:r>
            <a:endParaRPr lang="en-US" sz="837" dirty="0"/>
          </a:p>
        </p:txBody>
      </p:sp>
      <p:sp>
        <p:nvSpPr>
          <p:cNvPr id="149" name="Text 146"/>
          <p:cNvSpPr/>
          <p:nvPr/>
        </p:nvSpPr>
        <p:spPr>
          <a:xfrm>
            <a:off x="1358875" y="37990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50" name="Text 147"/>
          <p:cNvSpPr/>
          <p:nvPr/>
        </p:nvSpPr>
        <p:spPr>
          <a:xfrm>
            <a:off x="1496058" y="3799024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 0 12px rgba(255, 0, 0, 0.6)</a:t>
            </a:r>
            <a:endParaRPr lang="en-US" sz="837" dirty="0"/>
          </a:p>
        </p:txBody>
      </p:sp>
      <p:sp>
        <p:nvSpPr>
          <p:cNvPr id="151" name="Text 148"/>
          <p:cNvSpPr/>
          <p:nvPr/>
        </p:nvSpPr>
        <p:spPr>
          <a:xfrm>
            <a:off x="535781" y="3799024"/>
            <a:ext cx="301801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
}
</a:t>
            </a:r>
            <a:endParaRPr lang="en-US" sz="837" dirty="0"/>
          </a:p>
        </p:txBody>
      </p:sp>
      <p:sp>
        <p:nvSpPr>
          <p:cNvPr id="152" name="Text 149"/>
          <p:cNvSpPr/>
          <p:nvPr/>
        </p:nvSpPr>
        <p:spPr>
          <a:xfrm>
            <a:off x="535781" y="4313374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/* Projéteis */</a:t>
            </a:r>
            <a:endParaRPr lang="en-US" sz="837" dirty="0"/>
          </a:p>
        </p:txBody>
      </p:sp>
      <p:sp>
        <p:nvSpPr>
          <p:cNvPr id="153" name="Text 150"/>
          <p:cNvSpPr/>
          <p:nvPr/>
        </p:nvSpPr>
        <p:spPr>
          <a:xfrm>
            <a:off x="535781" y="448482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.bullet</a:t>
            </a:r>
            <a:endParaRPr lang="en-US" sz="837" dirty="0"/>
          </a:p>
        </p:txBody>
      </p:sp>
      <p:sp>
        <p:nvSpPr>
          <p:cNvPr id="154" name="Text 151"/>
          <p:cNvSpPr/>
          <p:nvPr/>
        </p:nvSpPr>
        <p:spPr>
          <a:xfrm>
            <a:off x="535781" y="4484824"/>
            <a:ext cx="61732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55" name="Text 152"/>
          <p:cNvSpPr/>
          <p:nvPr/>
        </p:nvSpPr>
        <p:spPr>
          <a:xfrm>
            <a:off x="672964" y="46562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width</a:t>
            </a:r>
            <a:endParaRPr lang="en-US" sz="837" dirty="0"/>
          </a:p>
        </p:txBody>
      </p:sp>
      <p:sp>
        <p:nvSpPr>
          <p:cNvPr id="156" name="Text 153"/>
          <p:cNvSpPr/>
          <p:nvPr/>
        </p:nvSpPr>
        <p:spPr>
          <a:xfrm>
            <a:off x="1015919" y="46562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57" name="Text 154"/>
          <p:cNvSpPr/>
          <p:nvPr/>
        </p:nvSpPr>
        <p:spPr>
          <a:xfrm>
            <a:off x="1153102" y="46562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4px</a:t>
            </a:r>
            <a:endParaRPr lang="en-US" sz="837" dirty="0"/>
          </a:p>
        </p:txBody>
      </p:sp>
      <p:sp>
        <p:nvSpPr>
          <p:cNvPr id="158" name="Text 155"/>
          <p:cNvSpPr/>
          <p:nvPr/>
        </p:nvSpPr>
        <p:spPr>
          <a:xfrm>
            <a:off x="535781" y="4656274"/>
            <a:ext cx="89168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59" name="Text 156"/>
          <p:cNvSpPr/>
          <p:nvPr/>
        </p:nvSpPr>
        <p:spPr>
          <a:xfrm>
            <a:off x="672964" y="482772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height</a:t>
            </a:r>
            <a:endParaRPr lang="en-US" sz="837" dirty="0"/>
          </a:p>
        </p:txBody>
      </p:sp>
      <p:sp>
        <p:nvSpPr>
          <p:cNvPr id="160" name="Text 157"/>
          <p:cNvSpPr/>
          <p:nvPr/>
        </p:nvSpPr>
        <p:spPr>
          <a:xfrm>
            <a:off x="1084511" y="48277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61" name="Text 158"/>
          <p:cNvSpPr/>
          <p:nvPr/>
        </p:nvSpPr>
        <p:spPr>
          <a:xfrm>
            <a:off x="1221693" y="482772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12px</a:t>
            </a:r>
            <a:endParaRPr lang="en-US" sz="837" dirty="0"/>
          </a:p>
        </p:txBody>
      </p:sp>
      <p:sp>
        <p:nvSpPr>
          <p:cNvPr id="162" name="Text 159"/>
          <p:cNvSpPr/>
          <p:nvPr/>
        </p:nvSpPr>
        <p:spPr>
          <a:xfrm>
            <a:off x="535781" y="4827724"/>
            <a:ext cx="10288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63" name="Text 160"/>
          <p:cNvSpPr/>
          <p:nvPr/>
        </p:nvSpPr>
        <p:spPr>
          <a:xfrm>
            <a:off x="672964" y="499917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background</a:t>
            </a:r>
            <a:endParaRPr lang="en-US" sz="837" dirty="0"/>
          </a:p>
        </p:txBody>
      </p:sp>
      <p:sp>
        <p:nvSpPr>
          <p:cNvPr id="164" name="Text 161"/>
          <p:cNvSpPr/>
          <p:nvPr/>
        </p:nvSpPr>
        <p:spPr>
          <a:xfrm>
            <a:off x="1358875" y="49991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65" name="Text 162"/>
          <p:cNvSpPr/>
          <p:nvPr/>
        </p:nvSpPr>
        <p:spPr>
          <a:xfrm>
            <a:off x="1496058" y="4999174"/>
            <a:ext cx="33609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linear-gradient(180deg, #ffff00 0%, #ff8800 100%)</a:t>
            </a:r>
            <a:endParaRPr lang="en-US" sz="837" dirty="0"/>
          </a:p>
        </p:txBody>
      </p:sp>
      <p:sp>
        <p:nvSpPr>
          <p:cNvPr id="166" name="Text 163"/>
          <p:cNvSpPr/>
          <p:nvPr/>
        </p:nvSpPr>
        <p:spPr>
          <a:xfrm>
            <a:off x="535781" y="4999174"/>
            <a:ext cx="438983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67" name="Text 164"/>
          <p:cNvSpPr/>
          <p:nvPr/>
        </p:nvSpPr>
        <p:spPr>
          <a:xfrm>
            <a:off x="672964" y="5170624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border-radius</a:t>
            </a:r>
            <a:endParaRPr lang="en-US" sz="837" dirty="0"/>
          </a:p>
        </p:txBody>
      </p:sp>
      <p:sp>
        <p:nvSpPr>
          <p:cNvPr id="168" name="Text 165"/>
          <p:cNvSpPr/>
          <p:nvPr/>
        </p:nvSpPr>
        <p:spPr>
          <a:xfrm>
            <a:off x="1564649" y="51706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69" name="Text 166"/>
          <p:cNvSpPr/>
          <p:nvPr/>
        </p:nvSpPr>
        <p:spPr>
          <a:xfrm>
            <a:off x="1701831" y="51706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2px</a:t>
            </a:r>
            <a:endParaRPr lang="en-US" sz="837" dirty="0"/>
          </a:p>
        </p:txBody>
      </p:sp>
      <p:sp>
        <p:nvSpPr>
          <p:cNvPr id="170" name="Text 167"/>
          <p:cNvSpPr/>
          <p:nvPr/>
        </p:nvSpPr>
        <p:spPr>
          <a:xfrm>
            <a:off x="535781" y="5170624"/>
            <a:ext cx="14404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71" name="Text 168"/>
          <p:cNvSpPr/>
          <p:nvPr/>
        </p:nvSpPr>
        <p:spPr>
          <a:xfrm>
            <a:off x="672964" y="5342074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box-shadow</a:t>
            </a:r>
            <a:endParaRPr lang="en-US" sz="837" dirty="0"/>
          </a:p>
        </p:txBody>
      </p:sp>
      <p:sp>
        <p:nvSpPr>
          <p:cNvPr id="172" name="Text 169"/>
          <p:cNvSpPr/>
          <p:nvPr/>
        </p:nvSpPr>
        <p:spPr>
          <a:xfrm>
            <a:off x="1358875" y="53420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73" name="Text 170"/>
          <p:cNvSpPr/>
          <p:nvPr/>
        </p:nvSpPr>
        <p:spPr>
          <a:xfrm>
            <a:off x="1496058" y="5342074"/>
            <a:ext cx="205773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 0 8px rgba(255, 255, 0, 0.8)</a:t>
            </a:r>
            <a:endParaRPr lang="en-US" sz="837" dirty="0"/>
          </a:p>
        </p:txBody>
      </p:sp>
      <p:sp>
        <p:nvSpPr>
          <p:cNvPr id="174" name="Text 171"/>
          <p:cNvSpPr/>
          <p:nvPr/>
        </p:nvSpPr>
        <p:spPr>
          <a:xfrm>
            <a:off x="535781" y="5342074"/>
            <a:ext cx="308660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175" name="Text 172"/>
          <p:cNvSpPr/>
          <p:nvPr/>
        </p:nvSpPr>
        <p:spPr>
          <a:xfrm>
            <a:off x="428625" y="2779254"/>
            <a:ext cx="5987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Técnicas</a:t>
            </a:r>
            <a:endParaRPr lang="en-US" sz="1046" dirty="0"/>
          </a:p>
        </p:txBody>
      </p:sp>
      <p:sp>
        <p:nvSpPr>
          <p:cNvPr id="176" name="Text 173"/>
          <p:cNvSpPr/>
          <p:nvPr/>
        </p:nvSpPr>
        <p:spPr>
          <a:xfrm>
            <a:off x="1027416" y="2779254"/>
            <a:ext cx="97185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CSS Utilizadas</a:t>
            </a:r>
            <a:endParaRPr lang="en-US" sz="1046" dirty="0"/>
          </a:p>
        </p:txBody>
      </p:sp>
      <p:sp>
        <p:nvSpPr>
          <p:cNvPr id="177" name="Text 174"/>
          <p:cNvSpPr/>
          <p:nvPr/>
        </p:nvSpPr>
        <p:spPr>
          <a:xfrm>
            <a:off x="600075" y="3041786"/>
            <a:ext cx="6578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Gradientes:</a:t>
            </a:r>
            <a:endParaRPr lang="en-US" sz="837" dirty="0"/>
          </a:p>
        </p:txBody>
      </p:sp>
      <p:sp>
        <p:nvSpPr>
          <p:cNvPr id="178" name="Text 175"/>
          <p:cNvSpPr/>
          <p:nvPr/>
        </p:nvSpPr>
        <p:spPr>
          <a:xfrm>
            <a:off x="1257886" y="3041786"/>
            <a:ext cx="15927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efeitos de profundidade</a:t>
            </a:r>
            <a:endParaRPr lang="en-US" sz="837" dirty="0"/>
          </a:p>
        </p:txBody>
      </p:sp>
      <p:sp>
        <p:nvSpPr>
          <p:cNvPr id="179" name="Text 176"/>
          <p:cNvSpPr/>
          <p:nvPr/>
        </p:nvSpPr>
        <p:spPr>
          <a:xfrm>
            <a:off x="600075" y="3241811"/>
            <a:ext cx="5363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clip-path:</a:t>
            </a:r>
            <a:endParaRPr lang="en-US" sz="837" dirty="0"/>
          </a:p>
        </p:txBody>
      </p:sp>
      <p:sp>
        <p:nvSpPr>
          <p:cNvPr id="180" name="Text 177"/>
          <p:cNvSpPr/>
          <p:nvPr/>
        </p:nvSpPr>
        <p:spPr>
          <a:xfrm>
            <a:off x="1136386" y="3241811"/>
            <a:ext cx="13798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formas geométricas</a:t>
            </a:r>
            <a:endParaRPr lang="en-US" sz="837" dirty="0"/>
          </a:p>
        </p:txBody>
      </p:sp>
      <p:sp>
        <p:nvSpPr>
          <p:cNvPr id="181" name="Text 178"/>
          <p:cNvSpPr/>
          <p:nvPr/>
        </p:nvSpPr>
        <p:spPr>
          <a:xfrm>
            <a:off x="600075" y="3441836"/>
            <a:ext cx="7158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box-shadow:</a:t>
            </a:r>
            <a:endParaRPr lang="en-US" sz="837" dirty="0"/>
          </a:p>
        </p:txBody>
      </p:sp>
      <p:sp>
        <p:nvSpPr>
          <p:cNvPr id="182" name="Text 179"/>
          <p:cNvSpPr/>
          <p:nvPr/>
        </p:nvSpPr>
        <p:spPr>
          <a:xfrm>
            <a:off x="1315957" y="3441836"/>
            <a:ext cx="14797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efeitos de brilho neon</a:t>
            </a:r>
            <a:endParaRPr lang="en-US" sz="837" dirty="0"/>
          </a:p>
        </p:txBody>
      </p:sp>
      <p:sp>
        <p:nvSpPr>
          <p:cNvPr id="183" name="Text 180"/>
          <p:cNvSpPr/>
          <p:nvPr/>
        </p:nvSpPr>
        <p:spPr>
          <a:xfrm>
            <a:off x="4572000" y="836154"/>
            <a:ext cx="7481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Elementos</a:t>
            </a:r>
            <a:endParaRPr lang="en-US" sz="1046" dirty="0"/>
          </a:p>
        </p:txBody>
      </p:sp>
      <p:sp>
        <p:nvSpPr>
          <p:cNvPr id="184" name="Text 181"/>
          <p:cNvSpPr/>
          <p:nvPr/>
        </p:nvSpPr>
        <p:spPr>
          <a:xfrm>
            <a:off x="5320112" y="836154"/>
            <a:ext cx="5019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Visuais</a:t>
            </a:r>
            <a:endParaRPr lang="en-US" sz="1046" dirty="0"/>
          </a:p>
        </p:txBody>
      </p:sp>
      <p:sp>
        <p:nvSpPr>
          <p:cNvPr id="185" name="Shape 182"/>
          <p:cNvSpPr/>
          <p:nvPr/>
        </p:nvSpPr>
        <p:spPr>
          <a:xfrm>
            <a:off x="0" y="3034643"/>
            <a:ext cx="4514850" cy="571500"/>
          </a:xfrm>
          <a:prstGeom prst="rect">
            <a:avLst/>
          </a:prstGeom>
          <a:solidFill>
            <a:srgbClr val="000000">
              <a:alpha val="5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86" name="Shape 183"/>
          <p:cNvSpPr/>
          <p:nvPr/>
        </p:nvSpPr>
        <p:spPr>
          <a:xfrm>
            <a:off x="2114550" y="3177518"/>
            <a:ext cx="285750" cy="285750"/>
          </a:xfrm>
          <a:prstGeom prst="rect">
            <a:avLst/>
          </a:prstGeom>
          <a:solidFill>
            <a:srgbClr val="00AA00"/>
          </a:solidFill>
          <a:ln/>
        </p:spPr>
      </p:sp>
      <p:sp>
        <p:nvSpPr>
          <p:cNvPr id="187" name="Text 184"/>
          <p:cNvSpPr/>
          <p:nvPr/>
        </p:nvSpPr>
        <p:spPr>
          <a:xfrm>
            <a:off x="0" y="3677580"/>
            <a:ext cx="45148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Nave do jogador</a:t>
            </a:r>
            <a:endParaRPr lang="en-US" sz="732" dirty="0"/>
          </a:p>
        </p:txBody>
      </p:sp>
      <p:sp>
        <p:nvSpPr>
          <p:cNvPr id="188" name="Shape 185"/>
          <p:cNvSpPr/>
          <p:nvPr/>
        </p:nvSpPr>
        <p:spPr>
          <a:xfrm>
            <a:off x="4629150" y="3034643"/>
            <a:ext cx="4514850" cy="571500"/>
          </a:xfrm>
          <a:prstGeom prst="rect">
            <a:avLst/>
          </a:prstGeom>
          <a:solidFill>
            <a:srgbClr val="000000">
              <a:alpha val="5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89" name="Shape 186"/>
          <p:cNvSpPr/>
          <p:nvPr/>
        </p:nvSpPr>
        <p:spPr>
          <a:xfrm>
            <a:off x="6761559" y="3195377"/>
            <a:ext cx="250031" cy="250031"/>
          </a:xfrm>
          <a:prstGeom prst="rect">
            <a:avLst/>
          </a:prstGeom>
          <a:solidFill>
            <a:srgbClr val="AA0000"/>
          </a:solidFill>
          <a:ln/>
        </p:spPr>
      </p:sp>
      <p:sp>
        <p:nvSpPr>
          <p:cNvPr id="190" name="Text 187"/>
          <p:cNvSpPr/>
          <p:nvPr/>
        </p:nvSpPr>
        <p:spPr>
          <a:xfrm>
            <a:off x="4629150" y="3677580"/>
            <a:ext cx="45148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Inimigos</a:t>
            </a:r>
            <a:endParaRPr lang="en-US" sz="732" dirty="0"/>
          </a:p>
        </p:txBody>
      </p:sp>
      <p:sp>
        <p:nvSpPr>
          <p:cNvPr id="191" name="Shape 188"/>
          <p:cNvSpPr/>
          <p:nvPr/>
        </p:nvSpPr>
        <p:spPr>
          <a:xfrm>
            <a:off x="0" y="4020480"/>
            <a:ext cx="4514850" cy="571500"/>
          </a:xfrm>
          <a:prstGeom prst="rect">
            <a:avLst/>
          </a:prstGeom>
          <a:solidFill>
            <a:srgbClr val="000000">
              <a:alpha val="5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92" name="Shape 189"/>
          <p:cNvSpPr/>
          <p:nvPr/>
        </p:nvSpPr>
        <p:spPr>
          <a:xfrm>
            <a:off x="2243138" y="4263368"/>
            <a:ext cx="28575" cy="85725"/>
          </a:xfrm>
          <a:prstGeom prst="roundRect">
            <a:avLst/>
          </a:prstGeom>
          <a:solidFill>
            <a:srgbClr val="FF8800"/>
          </a:solidFill>
          <a:ln/>
        </p:spPr>
      </p:sp>
      <p:sp>
        <p:nvSpPr>
          <p:cNvPr id="193" name="Text 190"/>
          <p:cNvSpPr/>
          <p:nvPr/>
        </p:nvSpPr>
        <p:spPr>
          <a:xfrm>
            <a:off x="0" y="4663418"/>
            <a:ext cx="45148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Projéteis</a:t>
            </a:r>
            <a:endParaRPr lang="en-US" sz="732" dirty="0"/>
          </a:p>
        </p:txBody>
      </p:sp>
      <p:sp>
        <p:nvSpPr>
          <p:cNvPr id="194" name="Shape 191"/>
          <p:cNvSpPr/>
          <p:nvPr/>
        </p:nvSpPr>
        <p:spPr>
          <a:xfrm>
            <a:off x="4629150" y="4020480"/>
            <a:ext cx="4514850" cy="571500"/>
          </a:xfrm>
          <a:prstGeom prst="rect">
            <a:avLst/>
          </a:prstGeom>
          <a:solidFill>
            <a:srgbClr val="000000">
              <a:alpha val="5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95" name="Shape 192"/>
          <p:cNvSpPr/>
          <p:nvPr/>
        </p:nvSpPr>
        <p:spPr>
          <a:xfrm>
            <a:off x="6797278" y="4216933"/>
            <a:ext cx="178594" cy="178594"/>
          </a:xfrm>
          <a:prstGeom prst="ellipse">
            <a:avLst/>
          </a:prstGeom>
          <a:solidFill>
            <a:srgbClr val="FF4400"/>
          </a:solidFill>
          <a:ln/>
        </p:spPr>
      </p:sp>
      <p:sp>
        <p:nvSpPr>
          <p:cNvPr id="196" name="Text 193"/>
          <p:cNvSpPr/>
          <p:nvPr/>
        </p:nvSpPr>
        <p:spPr>
          <a:xfrm>
            <a:off x="4629150" y="4663418"/>
            <a:ext cx="45148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Explosões</a:t>
            </a:r>
            <a:endParaRPr lang="en-US" sz="732" dirty="0"/>
          </a:p>
        </p:txBody>
      </p:sp>
      <p:sp>
        <p:nvSpPr>
          <p:cNvPr id="197" name="Text 194"/>
          <p:cNvSpPr/>
          <p:nvPr/>
        </p:nvSpPr>
        <p:spPr>
          <a:xfrm>
            <a:off x="4572000" y="1150479"/>
            <a:ext cx="7799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Animações</a:t>
            </a:r>
            <a:endParaRPr lang="en-US" sz="1046" dirty="0"/>
          </a:p>
        </p:txBody>
      </p:sp>
      <p:sp>
        <p:nvSpPr>
          <p:cNvPr id="198" name="Text 195"/>
          <p:cNvSpPr/>
          <p:nvPr/>
        </p:nvSpPr>
        <p:spPr>
          <a:xfrm>
            <a:off x="4572000" y="1413011"/>
            <a:ext cx="8991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Explosões com </a:t>
            </a:r>
            <a:endParaRPr lang="en-US" sz="837" dirty="0"/>
          </a:p>
        </p:txBody>
      </p:sp>
      <p:sp>
        <p:nvSpPr>
          <p:cNvPr id="199" name="Text 196"/>
          <p:cNvSpPr/>
          <p:nvPr/>
        </p:nvSpPr>
        <p:spPr>
          <a:xfrm>
            <a:off x="5471108" y="1413011"/>
            <a:ext cx="7031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@keyframes</a:t>
            </a:r>
            <a:endParaRPr lang="en-US" sz="837" dirty="0"/>
          </a:p>
        </p:txBody>
      </p:sp>
      <p:sp>
        <p:nvSpPr>
          <p:cNvPr id="200" name="Text 197"/>
          <p:cNvSpPr/>
          <p:nvPr/>
        </p:nvSpPr>
        <p:spPr>
          <a:xfrm>
            <a:off x="4572000" y="1634468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Propulsor da nave com animação alternada</a:t>
            </a:r>
            <a:endParaRPr lang="en-US" sz="837" dirty="0"/>
          </a:p>
        </p:txBody>
      </p:sp>
      <p:sp>
        <p:nvSpPr>
          <p:cNvPr id="201" name="Text 198"/>
          <p:cNvSpPr/>
          <p:nvPr/>
        </p:nvSpPr>
        <p:spPr>
          <a:xfrm>
            <a:off x="4572000" y="1863068"/>
            <a:ext cx="4143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Inimigos com efeito de pulsação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735485" y="1030709"/>
            <a:ext cx="7451" cy="74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3436646" y="3210334"/>
            <a:ext cx="1842" cy="184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3492373" y="381353"/>
            <a:ext cx="16046" cy="160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5678751" y="1137893"/>
            <a:ext cx="15376" cy="153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203720" y="1823079"/>
            <a:ext cx="15180" cy="151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1437735" y="1021305"/>
            <a:ext cx="19506" cy="195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9111825" y="1224344"/>
            <a:ext cx="19590" cy="195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3279232" y="782575"/>
            <a:ext cx="5107" cy="51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6826746" y="2195782"/>
            <a:ext cx="3711" cy="37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1042988" y="2242719"/>
            <a:ext cx="1925" cy="19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645573" y="4484545"/>
            <a:ext cx="13534" cy="13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462836" y="3318328"/>
            <a:ext cx="4883" cy="48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5061989" y="3008998"/>
            <a:ext cx="14734" cy="14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222961" y="1466673"/>
            <a:ext cx="21013" cy="210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619537" y="2481895"/>
            <a:ext cx="13534" cy="13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999830" y="4578307"/>
            <a:ext cx="18752" cy="187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522666" y="1198001"/>
            <a:ext cx="21096" cy="2109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1229674" y="3224231"/>
            <a:ext cx="19701" cy="197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4403061" y="1488495"/>
            <a:ext cx="4549" cy="454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799207" y="1673591"/>
            <a:ext cx="3963" cy="39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333998" y="419444"/>
            <a:ext cx="19980" cy="199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2928965" y="2223939"/>
            <a:ext cx="5023" cy="50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5794921" y="1505517"/>
            <a:ext cx="16129" cy="161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6076066" y="1358512"/>
            <a:ext cx="5469" cy="54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7237791" y="817206"/>
            <a:ext cx="2846" cy="28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6537592" y="2478630"/>
            <a:ext cx="2930" cy="29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486221" y="3709057"/>
            <a:ext cx="21068" cy="2106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1220102" y="4812711"/>
            <a:ext cx="4688" cy="46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605935" y="262840"/>
            <a:ext cx="12557" cy="125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3562276" y="2852114"/>
            <a:ext cx="6921" cy="6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2260802" y="1862956"/>
            <a:ext cx="17552" cy="175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1248677" y="3108089"/>
            <a:ext cx="17804" cy="178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1740368" y="3190242"/>
            <a:ext cx="8316" cy="83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5604718" y="2940909"/>
            <a:ext cx="20148" cy="201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8722965" y="3873057"/>
            <a:ext cx="15543" cy="155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8796049" y="668499"/>
            <a:ext cx="13785" cy="137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8819266" y="1179640"/>
            <a:ext cx="17245" cy="172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4439869" y="3635276"/>
            <a:ext cx="12641" cy="126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3253699" y="5083141"/>
            <a:ext cx="4883" cy="48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407640" y="417854"/>
            <a:ext cx="2707" cy="270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250366" y="1690920"/>
            <a:ext cx="14120" cy="14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5703754" y="5128068"/>
            <a:ext cx="12055" cy="120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1579187" y="164474"/>
            <a:ext cx="6976" cy="69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4534691" y="4511753"/>
            <a:ext cx="18557" cy="185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123537" y="4745375"/>
            <a:ext cx="6558" cy="65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5407651" y="1211340"/>
            <a:ext cx="4716" cy="47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5372798" y="2409983"/>
            <a:ext cx="4353" cy="43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940603" y="3156672"/>
            <a:ext cx="1032" cy="10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7315646" y="2370441"/>
            <a:ext cx="3795" cy="37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7067094" y="3225403"/>
            <a:ext cx="18222" cy="182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1434108" y="2748921"/>
            <a:ext cx="7004" cy="70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3434497" y="3883214"/>
            <a:ext cx="11218" cy="112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7757136" y="4297719"/>
            <a:ext cx="5246" cy="52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3057302" y="4430185"/>
            <a:ext cx="8232" cy="82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684712" y="567872"/>
            <a:ext cx="1395" cy="13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9068712" y="1265002"/>
            <a:ext cx="15180" cy="151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7637255" y="5073541"/>
            <a:ext cx="16464" cy="16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3347517" y="1922897"/>
            <a:ext cx="1702" cy="17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8664169" y="3389430"/>
            <a:ext cx="16297" cy="162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1632821" y="760112"/>
            <a:ext cx="2958" cy="29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7046556" y="2271908"/>
            <a:ext cx="11609" cy="116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244841" y="2531706"/>
            <a:ext cx="3125" cy="3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112626" y="21431"/>
            <a:ext cx="11023" cy="110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8493389" y="1341574"/>
            <a:ext cx="17525" cy="17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4379342" y="2655354"/>
            <a:ext cx="19394" cy="193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3052028" y="1027165"/>
            <a:ext cx="18111" cy="181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5624140" y="3794978"/>
            <a:ext cx="20120" cy="20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3808344" y="3732637"/>
            <a:ext cx="1842" cy="184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1564984" y="4257759"/>
            <a:ext cx="2651" cy="26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2349987" y="2055670"/>
            <a:ext cx="14483" cy="144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2689538" y="1309288"/>
            <a:ext cx="8009" cy="80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424942" y="989884"/>
            <a:ext cx="8679" cy="86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188612" y="1242733"/>
            <a:ext cx="19003" cy="1900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4674970" y="84776"/>
            <a:ext cx="17999" cy="179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6012721" y="2417462"/>
            <a:ext cx="15376" cy="153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2681836" y="3596683"/>
            <a:ext cx="11106" cy="111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1924683" y="51569"/>
            <a:ext cx="2735" cy="273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2997473" y="3663265"/>
            <a:ext cx="10437" cy="104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7504509" y="4796833"/>
            <a:ext cx="5358" cy="53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8756479" y="4829203"/>
            <a:ext cx="20706" cy="207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6896119" y="1700910"/>
            <a:ext cx="11999" cy="119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564842" y="34630"/>
            <a:ext cx="9125" cy="9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6770461" y="2708514"/>
            <a:ext cx="10158" cy="101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6658059" y="671317"/>
            <a:ext cx="12083" cy="120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685381" y="2441265"/>
            <a:ext cx="16604" cy="166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7663737" y="4876474"/>
            <a:ext cx="4828" cy="48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6138602" y="4948051"/>
            <a:ext cx="5079" cy="50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7338557" y="3328178"/>
            <a:ext cx="13255" cy="132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8951286" y="1324691"/>
            <a:ext cx="1312" cy="131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2631942" y="4098950"/>
            <a:ext cx="6976" cy="69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6335641" y="1844148"/>
            <a:ext cx="20008" cy="200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5663208" y="3485676"/>
            <a:ext cx="10381" cy="103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209038" y="4371612"/>
            <a:ext cx="11664" cy="116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5541569" y="171310"/>
            <a:ext cx="13701" cy="137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7259836" y="4449580"/>
            <a:ext cx="4549" cy="454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4699639" y="2794099"/>
            <a:ext cx="84" cy="8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7391493" y="30668"/>
            <a:ext cx="17552" cy="175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7430979" y="4033093"/>
            <a:ext cx="6223" cy="62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8255580" y="4702541"/>
            <a:ext cx="4186" cy="41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4231751" y="3065366"/>
            <a:ext cx="11553" cy="115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JAVASCRIPT: SETUP</a:t>
            </a:r>
            <a:endParaRPr lang="en-US" sz="2025" dirty="0"/>
          </a:p>
        </p:txBody>
      </p:sp>
      <p:sp>
        <p:nvSpPr>
          <p:cNvPr id="104" name="Shape 101"/>
          <p:cNvSpPr/>
          <p:nvPr/>
        </p:nvSpPr>
        <p:spPr>
          <a:xfrm>
            <a:off x="428625" y="834368"/>
            <a:ext cx="4029075" cy="1785938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5" name="Text 102"/>
          <p:cNvSpPr/>
          <p:nvPr/>
        </p:nvSpPr>
        <p:spPr>
          <a:xfrm>
            <a:off x="535781" y="941524"/>
            <a:ext cx="38147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script.js</a:t>
            </a:r>
            <a:endParaRPr lang="en-US" sz="942" dirty="0"/>
          </a:p>
        </p:txBody>
      </p:sp>
      <p:sp>
        <p:nvSpPr>
          <p:cNvPr id="106" name="Text 103"/>
          <p:cNvSpPr/>
          <p:nvPr/>
        </p:nvSpPr>
        <p:spPr>
          <a:xfrm>
            <a:off x="535781" y="1227274"/>
            <a:ext cx="19205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Variáveis globais do jogo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535781" y="13987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let</a:t>
            </a:r>
            <a:endParaRPr lang="en-US" sz="837" dirty="0"/>
          </a:p>
        </p:txBody>
      </p:sp>
      <p:sp>
        <p:nvSpPr>
          <p:cNvPr id="108" name="Text 105"/>
          <p:cNvSpPr/>
          <p:nvPr/>
        </p:nvSpPr>
        <p:spPr>
          <a:xfrm>
            <a:off x="810146" y="139872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109" name="Text 106"/>
          <p:cNvSpPr/>
          <p:nvPr/>
        </p:nvSpPr>
        <p:spPr>
          <a:xfrm>
            <a:off x="535781" y="1398724"/>
            <a:ext cx="11660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672964" y="157017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isRunning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1290284" y="15701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1427466" y="15701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false</a:t>
            </a:r>
            <a:endParaRPr lang="en-US" sz="837" dirty="0"/>
          </a:p>
        </p:txBody>
      </p:sp>
      <p:sp>
        <p:nvSpPr>
          <p:cNvPr id="113" name="Text 110"/>
          <p:cNvSpPr/>
          <p:nvPr/>
        </p:nvSpPr>
        <p:spPr>
          <a:xfrm>
            <a:off x="535781" y="1570174"/>
            <a:ext cx="130323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4" name="Text 111"/>
          <p:cNvSpPr/>
          <p:nvPr/>
        </p:nvSpPr>
        <p:spPr>
          <a:xfrm>
            <a:off x="672964" y="17416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score</a:t>
            </a:r>
            <a:endParaRPr lang="en-US" sz="837" dirty="0"/>
          </a:p>
        </p:txBody>
      </p:sp>
      <p:sp>
        <p:nvSpPr>
          <p:cNvPr id="115" name="Text 112"/>
          <p:cNvSpPr/>
          <p:nvPr/>
        </p:nvSpPr>
        <p:spPr>
          <a:xfrm>
            <a:off x="1015919" y="17416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16" name="Text 113"/>
          <p:cNvSpPr/>
          <p:nvPr/>
        </p:nvSpPr>
        <p:spPr>
          <a:xfrm>
            <a:off x="1153102" y="17416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117" name="Text 114"/>
          <p:cNvSpPr/>
          <p:nvPr/>
        </p:nvSpPr>
        <p:spPr>
          <a:xfrm>
            <a:off x="535781" y="1741624"/>
            <a:ext cx="75450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8" name="Text 115"/>
          <p:cNvSpPr/>
          <p:nvPr/>
        </p:nvSpPr>
        <p:spPr>
          <a:xfrm>
            <a:off x="672964" y="19130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lives</a:t>
            </a:r>
            <a:endParaRPr lang="en-US" sz="837" dirty="0"/>
          </a:p>
        </p:txBody>
      </p:sp>
      <p:sp>
        <p:nvSpPr>
          <p:cNvPr id="119" name="Text 116"/>
          <p:cNvSpPr/>
          <p:nvPr/>
        </p:nvSpPr>
        <p:spPr>
          <a:xfrm>
            <a:off x="1015919" y="19130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20" name="Text 117"/>
          <p:cNvSpPr/>
          <p:nvPr/>
        </p:nvSpPr>
        <p:spPr>
          <a:xfrm>
            <a:off x="1153102" y="19130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3</a:t>
            </a:r>
            <a:endParaRPr lang="en-US" sz="837" dirty="0"/>
          </a:p>
        </p:txBody>
      </p:sp>
      <p:sp>
        <p:nvSpPr>
          <p:cNvPr id="121" name="Text 118"/>
          <p:cNvSpPr/>
          <p:nvPr/>
        </p:nvSpPr>
        <p:spPr>
          <a:xfrm>
            <a:off x="535781" y="20845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
};
</a:t>
            </a:r>
            <a:endParaRPr lang="en-US" sz="837" dirty="0"/>
          </a:p>
        </p:txBody>
      </p:sp>
      <p:sp>
        <p:nvSpPr>
          <p:cNvPr id="122" name="Text 119"/>
          <p:cNvSpPr/>
          <p:nvPr/>
        </p:nvSpPr>
        <p:spPr>
          <a:xfrm>
            <a:off x="535781" y="24274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let</a:t>
            </a:r>
            <a:endParaRPr lang="en-US" sz="837" dirty="0"/>
          </a:p>
        </p:txBody>
      </p:sp>
      <p:sp>
        <p:nvSpPr>
          <p:cNvPr id="123" name="Text 120"/>
          <p:cNvSpPr/>
          <p:nvPr/>
        </p:nvSpPr>
        <p:spPr>
          <a:xfrm>
            <a:off x="810146" y="2427424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gameElements</a:t>
            </a:r>
            <a:endParaRPr lang="en-US" sz="837" dirty="0"/>
          </a:p>
        </p:txBody>
      </p:sp>
      <p:sp>
        <p:nvSpPr>
          <p:cNvPr id="124" name="Text 121"/>
          <p:cNvSpPr/>
          <p:nvPr/>
        </p:nvSpPr>
        <p:spPr>
          <a:xfrm>
            <a:off x="535781" y="2427424"/>
            <a:ext cx="137182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5" name="Text 122"/>
          <p:cNvSpPr/>
          <p:nvPr/>
        </p:nvSpPr>
        <p:spPr>
          <a:xfrm>
            <a:off x="672964" y="259887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player</a:t>
            </a:r>
            <a:endParaRPr lang="en-US" sz="837" dirty="0"/>
          </a:p>
        </p:txBody>
      </p:sp>
      <p:sp>
        <p:nvSpPr>
          <p:cNvPr id="126" name="Text 123"/>
          <p:cNvSpPr/>
          <p:nvPr/>
        </p:nvSpPr>
        <p:spPr>
          <a:xfrm>
            <a:off x="1084511" y="25988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27" name="Text 124"/>
          <p:cNvSpPr/>
          <p:nvPr/>
        </p:nvSpPr>
        <p:spPr>
          <a:xfrm>
            <a:off x="1221693" y="25988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null</a:t>
            </a:r>
            <a:endParaRPr lang="en-US" sz="837" dirty="0"/>
          </a:p>
        </p:txBody>
      </p:sp>
      <p:sp>
        <p:nvSpPr>
          <p:cNvPr id="128" name="Text 125"/>
          <p:cNvSpPr/>
          <p:nvPr/>
        </p:nvSpPr>
        <p:spPr>
          <a:xfrm>
            <a:off x="535781" y="2598874"/>
            <a:ext cx="10288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9" name="Text 126"/>
          <p:cNvSpPr/>
          <p:nvPr/>
        </p:nvSpPr>
        <p:spPr>
          <a:xfrm>
            <a:off x="672964" y="277032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bullets</a:t>
            </a:r>
            <a:endParaRPr lang="en-US" sz="837" dirty="0"/>
          </a:p>
        </p:txBody>
      </p:sp>
      <p:sp>
        <p:nvSpPr>
          <p:cNvPr id="130" name="Text 127"/>
          <p:cNvSpPr/>
          <p:nvPr/>
        </p:nvSpPr>
        <p:spPr>
          <a:xfrm>
            <a:off x="535781" y="2770324"/>
            <a:ext cx="9602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[],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31" name="Text 128"/>
          <p:cNvSpPr/>
          <p:nvPr/>
        </p:nvSpPr>
        <p:spPr>
          <a:xfrm>
            <a:off x="672964" y="2941774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enemies</a:t>
            </a:r>
            <a:endParaRPr lang="en-US" sz="837" dirty="0"/>
          </a:p>
        </p:txBody>
      </p:sp>
      <p:sp>
        <p:nvSpPr>
          <p:cNvPr id="132" name="Text 129"/>
          <p:cNvSpPr/>
          <p:nvPr/>
        </p:nvSpPr>
        <p:spPr>
          <a:xfrm>
            <a:off x="535781" y="2941774"/>
            <a:ext cx="89168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[]
};
</a:t>
            </a:r>
            <a:endParaRPr lang="en-US" sz="837" dirty="0"/>
          </a:p>
        </p:txBody>
      </p:sp>
      <p:sp>
        <p:nvSpPr>
          <p:cNvPr id="133" name="Text 130"/>
          <p:cNvSpPr/>
          <p:nvPr/>
        </p:nvSpPr>
        <p:spPr>
          <a:xfrm>
            <a:off x="535781" y="34561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let</a:t>
            </a:r>
            <a:endParaRPr lang="en-US" sz="837" dirty="0"/>
          </a:p>
        </p:txBody>
      </p:sp>
      <p:sp>
        <p:nvSpPr>
          <p:cNvPr id="134" name="Text 131"/>
          <p:cNvSpPr/>
          <p:nvPr/>
        </p:nvSpPr>
        <p:spPr>
          <a:xfrm>
            <a:off x="810146" y="345612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keys</a:t>
            </a:r>
            <a:endParaRPr lang="en-US" sz="837" dirty="0"/>
          </a:p>
        </p:txBody>
      </p:sp>
      <p:sp>
        <p:nvSpPr>
          <p:cNvPr id="135" name="Text 132"/>
          <p:cNvSpPr/>
          <p:nvPr/>
        </p:nvSpPr>
        <p:spPr>
          <a:xfrm>
            <a:off x="535781" y="3456124"/>
            <a:ext cx="82309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36" name="Text 133"/>
          <p:cNvSpPr/>
          <p:nvPr/>
        </p:nvSpPr>
        <p:spPr>
          <a:xfrm>
            <a:off x="672964" y="36275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837" dirty="0"/>
          </a:p>
        </p:txBody>
      </p:sp>
      <p:sp>
        <p:nvSpPr>
          <p:cNvPr id="137" name="Text 134"/>
          <p:cNvSpPr/>
          <p:nvPr/>
        </p:nvSpPr>
        <p:spPr>
          <a:xfrm>
            <a:off x="947328" y="36275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38" name="Text 135"/>
          <p:cNvSpPr/>
          <p:nvPr/>
        </p:nvSpPr>
        <p:spPr>
          <a:xfrm>
            <a:off x="1084511" y="36275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false</a:t>
            </a:r>
            <a:endParaRPr lang="en-US" sz="837" dirty="0"/>
          </a:p>
        </p:txBody>
      </p:sp>
      <p:sp>
        <p:nvSpPr>
          <p:cNvPr id="139" name="Text 136"/>
          <p:cNvSpPr/>
          <p:nvPr/>
        </p:nvSpPr>
        <p:spPr>
          <a:xfrm>
            <a:off x="535781" y="3627574"/>
            <a:ext cx="9602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0" name="Text 137"/>
          <p:cNvSpPr/>
          <p:nvPr/>
        </p:nvSpPr>
        <p:spPr>
          <a:xfrm>
            <a:off x="672964" y="37990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837" dirty="0"/>
          </a:p>
        </p:txBody>
      </p:sp>
      <p:sp>
        <p:nvSpPr>
          <p:cNvPr id="141" name="Text 138"/>
          <p:cNvSpPr/>
          <p:nvPr/>
        </p:nvSpPr>
        <p:spPr>
          <a:xfrm>
            <a:off x="1015919" y="37990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42" name="Text 139"/>
          <p:cNvSpPr/>
          <p:nvPr/>
        </p:nvSpPr>
        <p:spPr>
          <a:xfrm>
            <a:off x="1153102" y="37990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false</a:t>
            </a:r>
            <a:endParaRPr lang="en-US" sz="837" dirty="0"/>
          </a:p>
        </p:txBody>
      </p:sp>
      <p:sp>
        <p:nvSpPr>
          <p:cNvPr id="143" name="Text 140"/>
          <p:cNvSpPr/>
          <p:nvPr/>
        </p:nvSpPr>
        <p:spPr>
          <a:xfrm>
            <a:off x="535781" y="3799024"/>
            <a:ext cx="102886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4" name="Text 141"/>
          <p:cNvSpPr/>
          <p:nvPr/>
        </p:nvSpPr>
        <p:spPr>
          <a:xfrm>
            <a:off x="672964" y="39704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space</a:t>
            </a:r>
            <a:endParaRPr lang="en-US" sz="837" dirty="0"/>
          </a:p>
        </p:txBody>
      </p:sp>
      <p:sp>
        <p:nvSpPr>
          <p:cNvPr id="145" name="Text 142"/>
          <p:cNvSpPr/>
          <p:nvPr/>
        </p:nvSpPr>
        <p:spPr>
          <a:xfrm>
            <a:off x="1015919" y="39704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: </a:t>
            </a:r>
            <a:endParaRPr lang="en-US" sz="837" dirty="0"/>
          </a:p>
        </p:txBody>
      </p:sp>
      <p:sp>
        <p:nvSpPr>
          <p:cNvPr id="146" name="Text 143"/>
          <p:cNvSpPr/>
          <p:nvPr/>
        </p:nvSpPr>
        <p:spPr>
          <a:xfrm>
            <a:off x="1153102" y="39704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false</a:t>
            </a:r>
            <a:endParaRPr lang="en-US" sz="837" dirty="0"/>
          </a:p>
        </p:txBody>
      </p:sp>
      <p:sp>
        <p:nvSpPr>
          <p:cNvPr id="147" name="Text 144"/>
          <p:cNvSpPr/>
          <p:nvPr/>
        </p:nvSpPr>
        <p:spPr>
          <a:xfrm>
            <a:off x="535781" y="41419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};</a:t>
            </a:r>
            <a:endParaRPr lang="en-US" sz="837" dirty="0"/>
          </a:p>
        </p:txBody>
      </p:sp>
      <p:sp>
        <p:nvSpPr>
          <p:cNvPr id="148" name="Text 145"/>
          <p:cNvSpPr/>
          <p:nvPr/>
        </p:nvSpPr>
        <p:spPr>
          <a:xfrm>
            <a:off x="428625" y="2736391"/>
            <a:ext cx="5835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Funções</a:t>
            </a:r>
            <a:endParaRPr lang="en-US" sz="1046" dirty="0"/>
          </a:p>
        </p:txBody>
      </p:sp>
      <p:sp>
        <p:nvSpPr>
          <p:cNvPr id="149" name="Text 146"/>
          <p:cNvSpPr/>
          <p:nvPr/>
        </p:nvSpPr>
        <p:spPr>
          <a:xfrm>
            <a:off x="1012152" y="2736391"/>
            <a:ext cx="105814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Inicialização</a:t>
            </a:r>
            <a:endParaRPr lang="en-US" sz="1046" dirty="0"/>
          </a:p>
        </p:txBody>
      </p:sp>
      <p:sp>
        <p:nvSpPr>
          <p:cNvPr id="150" name="Shape 147"/>
          <p:cNvSpPr/>
          <p:nvPr/>
        </p:nvSpPr>
        <p:spPr>
          <a:xfrm>
            <a:off x="428625" y="2991780"/>
            <a:ext cx="4029075" cy="857250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51" name="Text 148"/>
          <p:cNvSpPr/>
          <p:nvPr/>
        </p:nvSpPr>
        <p:spPr>
          <a:xfrm>
            <a:off x="535781" y="3120368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Inicialização do jogo</a:t>
            </a:r>
            <a:endParaRPr lang="en-US" sz="837" dirty="0"/>
          </a:p>
        </p:txBody>
      </p:sp>
      <p:sp>
        <p:nvSpPr>
          <p:cNvPr id="152" name="Text 149"/>
          <p:cNvSpPr/>
          <p:nvPr/>
        </p:nvSpPr>
        <p:spPr>
          <a:xfrm>
            <a:off x="535781" y="3291818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153" name="Text 150"/>
          <p:cNvSpPr/>
          <p:nvPr/>
        </p:nvSpPr>
        <p:spPr>
          <a:xfrm>
            <a:off x="1153102" y="3291818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initGame</a:t>
            </a:r>
            <a:endParaRPr lang="en-US" sz="837" dirty="0"/>
          </a:p>
        </p:txBody>
      </p:sp>
      <p:sp>
        <p:nvSpPr>
          <p:cNvPr id="154" name="Text 151"/>
          <p:cNvSpPr/>
          <p:nvPr/>
        </p:nvSpPr>
        <p:spPr>
          <a:xfrm>
            <a:off x="535781" y="3291818"/>
            <a:ext cx="14404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55" name="Text 152"/>
          <p:cNvSpPr/>
          <p:nvPr/>
        </p:nvSpPr>
        <p:spPr>
          <a:xfrm>
            <a:off x="672964" y="3463268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createStarField</a:t>
            </a:r>
            <a:endParaRPr lang="en-US" sz="837" dirty="0"/>
          </a:p>
        </p:txBody>
      </p:sp>
      <p:sp>
        <p:nvSpPr>
          <p:cNvPr id="156" name="Text 153"/>
          <p:cNvSpPr/>
          <p:nvPr/>
        </p:nvSpPr>
        <p:spPr>
          <a:xfrm>
            <a:off x="535781" y="3463268"/>
            <a:ext cx="137182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57" name="Text 154"/>
          <p:cNvSpPr/>
          <p:nvPr/>
        </p:nvSpPr>
        <p:spPr>
          <a:xfrm>
            <a:off x="672964" y="3634718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setupEventListeners</a:t>
            </a:r>
            <a:endParaRPr lang="en-US" sz="837" dirty="0"/>
          </a:p>
        </p:txBody>
      </p:sp>
      <p:sp>
        <p:nvSpPr>
          <p:cNvPr id="158" name="Text 155"/>
          <p:cNvSpPr/>
          <p:nvPr/>
        </p:nvSpPr>
        <p:spPr>
          <a:xfrm>
            <a:off x="535781" y="3634718"/>
            <a:ext cx="164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59" name="Text 156"/>
          <p:cNvSpPr/>
          <p:nvPr/>
        </p:nvSpPr>
        <p:spPr>
          <a:xfrm>
            <a:off x="672964" y="3806168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resetPlayerPosition</a:t>
            </a:r>
            <a:endParaRPr lang="en-US" sz="837" dirty="0"/>
          </a:p>
        </p:txBody>
      </p:sp>
      <p:sp>
        <p:nvSpPr>
          <p:cNvPr id="160" name="Text 157"/>
          <p:cNvSpPr/>
          <p:nvPr/>
        </p:nvSpPr>
        <p:spPr>
          <a:xfrm>
            <a:off x="535781" y="3806168"/>
            <a:ext cx="164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161" name="Text 158"/>
          <p:cNvSpPr/>
          <p:nvPr/>
        </p:nvSpPr>
        <p:spPr>
          <a:xfrm>
            <a:off x="4686300" y="836154"/>
            <a:ext cx="6759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</a:t>
            </a:r>
            <a:endParaRPr lang="en-US" sz="1046" dirty="0"/>
          </a:p>
        </p:txBody>
      </p:sp>
      <p:sp>
        <p:nvSpPr>
          <p:cNvPr id="162" name="Text 159"/>
          <p:cNvSpPr/>
          <p:nvPr/>
        </p:nvSpPr>
        <p:spPr>
          <a:xfrm>
            <a:off x="5362249" y="836154"/>
            <a:ext cx="6699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Dados</a:t>
            </a:r>
            <a:endParaRPr lang="en-US" sz="1046" dirty="0"/>
          </a:p>
        </p:txBody>
      </p:sp>
      <p:sp>
        <p:nvSpPr>
          <p:cNvPr id="163" name="Text 160"/>
          <p:cNvSpPr/>
          <p:nvPr/>
        </p:nvSpPr>
        <p:spPr>
          <a:xfrm>
            <a:off x="0" y="3277530"/>
            <a:ext cx="45148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gameState</a:t>
            </a:r>
            <a:endParaRPr lang="en-US" sz="942" dirty="0"/>
          </a:p>
        </p:txBody>
      </p:sp>
      <p:sp>
        <p:nvSpPr>
          <p:cNvPr id="164" name="Text 161"/>
          <p:cNvSpPr/>
          <p:nvPr/>
        </p:nvSpPr>
        <p:spPr>
          <a:xfrm>
            <a:off x="0" y="35061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isRunning: estado do jogo</a:t>
            </a:r>
            <a:endParaRPr lang="en-US" sz="837" dirty="0"/>
          </a:p>
        </p:txBody>
      </p:sp>
      <p:sp>
        <p:nvSpPr>
          <p:cNvPr id="165" name="Text 162"/>
          <p:cNvSpPr/>
          <p:nvPr/>
        </p:nvSpPr>
        <p:spPr>
          <a:xfrm>
            <a:off x="0" y="37347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score: pontuação atual</a:t>
            </a:r>
            <a:endParaRPr lang="en-US" sz="837" dirty="0"/>
          </a:p>
        </p:txBody>
      </p:sp>
      <p:sp>
        <p:nvSpPr>
          <p:cNvPr id="166" name="Text 163"/>
          <p:cNvSpPr/>
          <p:nvPr/>
        </p:nvSpPr>
        <p:spPr>
          <a:xfrm>
            <a:off x="0" y="39633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lives: vidas restantes</a:t>
            </a:r>
            <a:endParaRPr lang="en-US" sz="837" dirty="0"/>
          </a:p>
        </p:txBody>
      </p:sp>
      <p:sp>
        <p:nvSpPr>
          <p:cNvPr id="167" name="Text 164"/>
          <p:cNvSpPr/>
          <p:nvPr/>
        </p:nvSpPr>
        <p:spPr>
          <a:xfrm>
            <a:off x="4629150" y="3277530"/>
            <a:ext cx="45148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gameElements</a:t>
            </a:r>
            <a:endParaRPr lang="en-US" sz="942" dirty="0"/>
          </a:p>
        </p:txBody>
      </p:sp>
      <p:sp>
        <p:nvSpPr>
          <p:cNvPr id="168" name="Text 165"/>
          <p:cNvSpPr/>
          <p:nvPr/>
        </p:nvSpPr>
        <p:spPr>
          <a:xfrm>
            <a:off x="4629150" y="35061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player: nave do jogador</a:t>
            </a:r>
            <a:endParaRPr lang="en-US" sz="837" dirty="0"/>
          </a:p>
        </p:txBody>
      </p:sp>
      <p:sp>
        <p:nvSpPr>
          <p:cNvPr id="169" name="Text 166"/>
          <p:cNvSpPr/>
          <p:nvPr/>
        </p:nvSpPr>
        <p:spPr>
          <a:xfrm>
            <a:off x="4629150" y="37347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bullets: projéteis ativos</a:t>
            </a:r>
            <a:endParaRPr lang="en-US" sz="837" dirty="0"/>
          </a:p>
        </p:txBody>
      </p:sp>
      <p:sp>
        <p:nvSpPr>
          <p:cNvPr id="170" name="Text 167"/>
          <p:cNvSpPr/>
          <p:nvPr/>
        </p:nvSpPr>
        <p:spPr>
          <a:xfrm>
            <a:off x="4629150" y="39633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enemies: inimigos ativos</a:t>
            </a:r>
            <a:endParaRPr lang="en-US" sz="837" dirty="0"/>
          </a:p>
        </p:txBody>
      </p:sp>
      <p:sp>
        <p:nvSpPr>
          <p:cNvPr id="171" name="Text 168"/>
          <p:cNvSpPr/>
          <p:nvPr/>
        </p:nvSpPr>
        <p:spPr>
          <a:xfrm>
            <a:off x="4686300" y="1207629"/>
            <a:ext cx="4016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Event</a:t>
            </a:r>
            <a:endParaRPr lang="en-US" sz="1046" dirty="0"/>
          </a:p>
        </p:txBody>
      </p:sp>
      <p:sp>
        <p:nvSpPr>
          <p:cNvPr id="172" name="Text 169"/>
          <p:cNvSpPr/>
          <p:nvPr/>
        </p:nvSpPr>
        <p:spPr>
          <a:xfrm>
            <a:off x="5087941" y="1207629"/>
            <a:ext cx="64581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Listeners</a:t>
            </a:r>
            <a:endParaRPr lang="en-US" sz="1046" dirty="0"/>
          </a:p>
        </p:txBody>
      </p:sp>
      <p:sp>
        <p:nvSpPr>
          <p:cNvPr id="173" name="Shape 170"/>
          <p:cNvSpPr/>
          <p:nvPr/>
        </p:nvSpPr>
        <p:spPr>
          <a:xfrm>
            <a:off x="4686300" y="1491593"/>
            <a:ext cx="4029075" cy="857250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74" name="Text 171"/>
          <p:cNvSpPr/>
          <p:nvPr/>
        </p:nvSpPr>
        <p:spPr>
          <a:xfrm>
            <a:off x="4793456" y="1620180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Configurar event listeners</a:t>
            </a:r>
            <a:endParaRPr lang="en-US" sz="837" dirty="0"/>
          </a:p>
        </p:txBody>
      </p:sp>
      <p:sp>
        <p:nvSpPr>
          <p:cNvPr id="175" name="Text 172"/>
          <p:cNvSpPr/>
          <p:nvPr/>
        </p:nvSpPr>
        <p:spPr>
          <a:xfrm>
            <a:off x="4793456" y="1791630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176" name="Text 173"/>
          <p:cNvSpPr/>
          <p:nvPr/>
        </p:nvSpPr>
        <p:spPr>
          <a:xfrm>
            <a:off x="5410777" y="1791630"/>
            <a:ext cx="130323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setupEventListeners</a:t>
            </a:r>
            <a:endParaRPr lang="en-US" sz="837" dirty="0"/>
          </a:p>
        </p:txBody>
      </p:sp>
      <p:sp>
        <p:nvSpPr>
          <p:cNvPr id="177" name="Text 174"/>
          <p:cNvSpPr/>
          <p:nvPr/>
        </p:nvSpPr>
        <p:spPr>
          <a:xfrm>
            <a:off x="4793456" y="1791630"/>
            <a:ext cx="219491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78" name="Text 175"/>
          <p:cNvSpPr/>
          <p:nvPr/>
        </p:nvSpPr>
        <p:spPr>
          <a:xfrm>
            <a:off x="4930639" y="1963080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document</a:t>
            </a:r>
            <a:endParaRPr lang="en-US" sz="837" dirty="0"/>
          </a:p>
        </p:txBody>
      </p:sp>
      <p:sp>
        <p:nvSpPr>
          <p:cNvPr id="179" name="Text 176"/>
          <p:cNvSpPr/>
          <p:nvPr/>
        </p:nvSpPr>
        <p:spPr>
          <a:xfrm>
            <a:off x="5479368" y="196308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80" name="Text 177"/>
          <p:cNvSpPr/>
          <p:nvPr/>
        </p:nvSpPr>
        <p:spPr>
          <a:xfrm>
            <a:off x="5547959" y="1963080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addEventListener</a:t>
            </a:r>
            <a:endParaRPr lang="en-US" sz="837" dirty="0"/>
          </a:p>
        </p:txBody>
      </p:sp>
      <p:sp>
        <p:nvSpPr>
          <p:cNvPr id="181" name="Text 178"/>
          <p:cNvSpPr/>
          <p:nvPr/>
        </p:nvSpPr>
        <p:spPr>
          <a:xfrm>
            <a:off x="6645418" y="196308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82" name="Text 179"/>
          <p:cNvSpPr/>
          <p:nvPr/>
        </p:nvSpPr>
        <p:spPr>
          <a:xfrm>
            <a:off x="6714009" y="1963080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'keydown'</a:t>
            </a:r>
            <a:endParaRPr lang="en-US" sz="837" dirty="0"/>
          </a:p>
        </p:txBody>
      </p:sp>
      <p:sp>
        <p:nvSpPr>
          <p:cNvPr id="183" name="Text 180"/>
          <p:cNvSpPr/>
          <p:nvPr/>
        </p:nvSpPr>
        <p:spPr>
          <a:xfrm>
            <a:off x="7331329" y="1963080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84" name="Text 181"/>
          <p:cNvSpPr/>
          <p:nvPr/>
        </p:nvSpPr>
        <p:spPr>
          <a:xfrm>
            <a:off x="7468512" y="1963080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handleKeyDown</a:t>
            </a:r>
            <a:endParaRPr lang="en-US" sz="837" dirty="0"/>
          </a:p>
        </p:txBody>
      </p:sp>
      <p:sp>
        <p:nvSpPr>
          <p:cNvPr id="185" name="Text 182"/>
          <p:cNvSpPr/>
          <p:nvPr/>
        </p:nvSpPr>
        <p:spPr>
          <a:xfrm>
            <a:off x="4793456" y="1963080"/>
            <a:ext cx="370392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86" name="Text 183"/>
          <p:cNvSpPr/>
          <p:nvPr/>
        </p:nvSpPr>
        <p:spPr>
          <a:xfrm>
            <a:off x="4930639" y="2134530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document</a:t>
            </a:r>
            <a:endParaRPr lang="en-US" sz="837" dirty="0"/>
          </a:p>
        </p:txBody>
      </p:sp>
      <p:sp>
        <p:nvSpPr>
          <p:cNvPr id="187" name="Text 184"/>
          <p:cNvSpPr/>
          <p:nvPr/>
        </p:nvSpPr>
        <p:spPr>
          <a:xfrm>
            <a:off x="5479368" y="213453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88" name="Text 185"/>
          <p:cNvSpPr/>
          <p:nvPr/>
        </p:nvSpPr>
        <p:spPr>
          <a:xfrm>
            <a:off x="5547959" y="2134530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addEventListener</a:t>
            </a:r>
            <a:endParaRPr lang="en-US" sz="837" dirty="0"/>
          </a:p>
        </p:txBody>
      </p:sp>
      <p:sp>
        <p:nvSpPr>
          <p:cNvPr id="189" name="Text 186"/>
          <p:cNvSpPr/>
          <p:nvPr/>
        </p:nvSpPr>
        <p:spPr>
          <a:xfrm>
            <a:off x="6645418" y="213453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90" name="Text 187"/>
          <p:cNvSpPr/>
          <p:nvPr/>
        </p:nvSpPr>
        <p:spPr>
          <a:xfrm>
            <a:off x="6714009" y="2134530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'keyup'</a:t>
            </a:r>
            <a:endParaRPr lang="en-US" sz="837" dirty="0"/>
          </a:p>
        </p:txBody>
      </p:sp>
      <p:sp>
        <p:nvSpPr>
          <p:cNvPr id="191" name="Text 188"/>
          <p:cNvSpPr/>
          <p:nvPr/>
        </p:nvSpPr>
        <p:spPr>
          <a:xfrm>
            <a:off x="7194147" y="2134530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92" name="Text 189"/>
          <p:cNvSpPr/>
          <p:nvPr/>
        </p:nvSpPr>
        <p:spPr>
          <a:xfrm>
            <a:off x="7331329" y="2134530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handleKeyUp</a:t>
            </a:r>
            <a:endParaRPr lang="en-US" sz="837" dirty="0"/>
          </a:p>
        </p:txBody>
      </p:sp>
      <p:sp>
        <p:nvSpPr>
          <p:cNvPr id="193" name="Text 190"/>
          <p:cNvSpPr/>
          <p:nvPr/>
        </p:nvSpPr>
        <p:spPr>
          <a:xfrm>
            <a:off x="4793456" y="2134530"/>
            <a:ext cx="3429558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94" name="Text 191"/>
          <p:cNvSpPr/>
          <p:nvPr/>
        </p:nvSpPr>
        <p:spPr>
          <a:xfrm>
            <a:off x="4930639" y="2477430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startBtn</a:t>
            </a:r>
            <a:endParaRPr lang="en-US" sz="837" dirty="0"/>
          </a:p>
        </p:txBody>
      </p:sp>
      <p:sp>
        <p:nvSpPr>
          <p:cNvPr id="195" name="Text 192"/>
          <p:cNvSpPr/>
          <p:nvPr/>
        </p:nvSpPr>
        <p:spPr>
          <a:xfrm>
            <a:off x="5479368" y="247743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96" name="Text 193"/>
          <p:cNvSpPr/>
          <p:nvPr/>
        </p:nvSpPr>
        <p:spPr>
          <a:xfrm>
            <a:off x="5547959" y="2477430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addEventListener</a:t>
            </a:r>
            <a:endParaRPr lang="en-US" sz="837" dirty="0"/>
          </a:p>
        </p:txBody>
      </p:sp>
      <p:sp>
        <p:nvSpPr>
          <p:cNvPr id="197" name="Text 194"/>
          <p:cNvSpPr/>
          <p:nvPr/>
        </p:nvSpPr>
        <p:spPr>
          <a:xfrm>
            <a:off x="6645418" y="247743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98" name="Text 195"/>
          <p:cNvSpPr/>
          <p:nvPr/>
        </p:nvSpPr>
        <p:spPr>
          <a:xfrm>
            <a:off x="6714009" y="2477430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'click'</a:t>
            </a:r>
            <a:endParaRPr lang="en-US" sz="837" dirty="0"/>
          </a:p>
        </p:txBody>
      </p:sp>
      <p:sp>
        <p:nvSpPr>
          <p:cNvPr id="199" name="Text 196"/>
          <p:cNvSpPr/>
          <p:nvPr/>
        </p:nvSpPr>
        <p:spPr>
          <a:xfrm>
            <a:off x="7194147" y="2477430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200" name="Text 197"/>
          <p:cNvSpPr/>
          <p:nvPr/>
        </p:nvSpPr>
        <p:spPr>
          <a:xfrm>
            <a:off x="7331329" y="2477430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startGame</a:t>
            </a:r>
            <a:endParaRPr lang="en-US" sz="837" dirty="0"/>
          </a:p>
        </p:txBody>
      </p:sp>
      <p:sp>
        <p:nvSpPr>
          <p:cNvPr id="201" name="Text 198"/>
          <p:cNvSpPr/>
          <p:nvPr/>
        </p:nvSpPr>
        <p:spPr>
          <a:xfrm>
            <a:off x="4793456" y="2477430"/>
            <a:ext cx="329237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378574" y="4797168"/>
            <a:ext cx="4325" cy="4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6943585" y="203374"/>
            <a:ext cx="7897" cy="78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3590851" y="2555593"/>
            <a:ext cx="3572" cy="35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8568789" y="1647834"/>
            <a:ext cx="19227" cy="192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788000" y="4931532"/>
            <a:ext cx="10018" cy="10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6075257" y="2259741"/>
            <a:ext cx="5944" cy="59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4171252" y="2228571"/>
            <a:ext cx="3070" cy="30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604596" y="4573479"/>
            <a:ext cx="4186" cy="41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2440149" y="997167"/>
            <a:ext cx="14901" cy="149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5141826" y="4985947"/>
            <a:ext cx="11664" cy="116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349051" y="981122"/>
            <a:ext cx="1256" cy="12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510360" y="3401848"/>
            <a:ext cx="10297" cy="102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3393030" y="4746603"/>
            <a:ext cx="4772" cy="47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1017454" y="5023535"/>
            <a:ext cx="18334" cy="18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81536" y="1159966"/>
            <a:ext cx="6195" cy="61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8643993" y="652565"/>
            <a:ext cx="15432" cy="154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6640897" y="3375115"/>
            <a:ext cx="7423" cy="74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6670058" y="2452901"/>
            <a:ext cx="7004" cy="70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2609980" y="3506214"/>
            <a:ext cx="1758" cy="1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7284979" y="1326589"/>
            <a:ext cx="18585" cy="185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7024818" y="3822046"/>
            <a:ext cx="13590" cy="135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3414768" y="633506"/>
            <a:ext cx="15739" cy="157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65884" y="3231905"/>
            <a:ext cx="17915" cy="179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8234483" y="83688"/>
            <a:ext cx="9711" cy="97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7682936" y="1118778"/>
            <a:ext cx="14734" cy="14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8721793" y="3913240"/>
            <a:ext cx="14260" cy="14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1410695" y="2657280"/>
            <a:ext cx="21096" cy="2109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4967334" y="1932998"/>
            <a:ext cx="20510" cy="2051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2278298" y="3388119"/>
            <a:ext cx="3097" cy="30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5905035" y="1793751"/>
            <a:ext cx="10046" cy="100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471488" y="453237"/>
            <a:ext cx="12418" cy="124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2435489" y="2501038"/>
            <a:ext cx="17859" cy="1785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5744859" y="411296"/>
            <a:ext cx="5832" cy="58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1879532" y="2980283"/>
            <a:ext cx="21208" cy="212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8108045" y="930613"/>
            <a:ext cx="6362" cy="63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1254621" y="402506"/>
            <a:ext cx="5609" cy="56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8919111" y="2848403"/>
            <a:ext cx="19338" cy="193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5784791" y="296410"/>
            <a:ext cx="7144" cy="71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1139958" y="1161976"/>
            <a:ext cx="9097" cy="90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1202271" y="2649382"/>
            <a:ext cx="13729" cy="137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8853171" y="4807688"/>
            <a:ext cx="11916" cy="1191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7590569" y="4147031"/>
            <a:ext cx="502" cy="5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3667925" y="1598414"/>
            <a:ext cx="3349" cy="334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5770922" y="1180058"/>
            <a:ext cx="12613" cy="12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8053574" y="5130301"/>
            <a:ext cx="6279" cy="62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3413820" y="5081439"/>
            <a:ext cx="16018" cy="16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7880254" y="333496"/>
            <a:ext cx="7702" cy="77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4243806" y="3245439"/>
            <a:ext cx="921" cy="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365978" y="3130079"/>
            <a:ext cx="12613" cy="12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4762230" y="4649856"/>
            <a:ext cx="14315" cy="143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7069159" y="930557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5363338" y="3604859"/>
            <a:ext cx="15292" cy="152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4399406" y="3729903"/>
            <a:ext cx="19534" cy="19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7689382" y="1367526"/>
            <a:ext cx="20371" cy="203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5054259" y="4903989"/>
            <a:ext cx="17050" cy="17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8167315" y="1433410"/>
            <a:ext cx="3628" cy="36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6007671" y="3608403"/>
            <a:ext cx="11664" cy="116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3309007" y="80116"/>
            <a:ext cx="1479" cy="1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4811427" y="1988753"/>
            <a:ext cx="7032" cy="70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5355636" y="841958"/>
            <a:ext cx="17748" cy="17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2445869" y="3549411"/>
            <a:ext cx="14232" cy="142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8341584" y="793793"/>
            <a:ext cx="3209" cy="32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3325527" y="1930459"/>
            <a:ext cx="8483" cy="84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174938" y="5076751"/>
            <a:ext cx="7451" cy="74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494788" y="4702346"/>
            <a:ext cx="6753" cy="675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8774060" y="1344420"/>
            <a:ext cx="17525" cy="175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5121064" y="4023131"/>
            <a:ext cx="4242" cy="424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451954" y="5068630"/>
            <a:ext cx="4995" cy="49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7070499" y="452484"/>
            <a:ext cx="2260" cy="2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5329824" y="4517585"/>
            <a:ext cx="7339" cy="7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3203693" y="2089686"/>
            <a:ext cx="10604" cy="106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560896" y="4078691"/>
            <a:ext cx="18613" cy="18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4394829" y="1232576"/>
            <a:ext cx="12613" cy="12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7722059" y="854739"/>
            <a:ext cx="5497" cy="54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2240124" y="3261820"/>
            <a:ext cx="12809" cy="128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1110044" y="243920"/>
            <a:ext cx="20734" cy="20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5931461" y="354425"/>
            <a:ext cx="5665" cy="56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693279" y="2122419"/>
            <a:ext cx="9599" cy="95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1149307" y="4167680"/>
            <a:ext cx="8427" cy="84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8331343" y="3290115"/>
            <a:ext cx="7674" cy="76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8014032" y="1817889"/>
            <a:ext cx="15320" cy="153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1154636" y="2484937"/>
            <a:ext cx="9488" cy="94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6879794" y="272244"/>
            <a:ext cx="2539" cy="25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6558381" y="287145"/>
            <a:ext cx="15125" cy="151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5761909" y="3174392"/>
            <a:ext cx="2428" cy="24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1586331" y="1670717"/>
            <a:ext cx="6418" cy="64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5155667" y="406887"/>
            <a:ext cx="13869" cy="13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9123015" y="1967489"/>
            <a:ext cx="15627" cy="1562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8138685" y="2286279"/>
            <a:ext cx="1758" cy="1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4476397" y="2658870"/>
            <a:ext cx="13869" cy="13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6815026" y="3353460"/>
            <a:ext cx="15599" cy="155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3981524" y="1703756"/>
            <a:ext cx="4242" cy="424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4371808" y="5054119"/>
            <a:ext cx="8651" cy="86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4821724" y="481896"/>
            <a:ext cx="12474" cy="124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5481014" y="3039889"/>
            <a:ext cx="8093" cy="80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8666345" y="5042483"/>
            <a:ext cx="17329" cy="173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5478977" y="3424507"/>
            <a:ext cx="10688" cy="106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2652982" y="2727936"/>
            <a:ext cx="18390" cy="183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3401597" y="1651908"/>
            <a:ext cx="13255" cy="132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6410399" y="2457896"/>
            <a:ext cx="16687" cy="1668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JAVASCRIPT: GAME LOOP</a:t>
            </a:r>
            <a:endParaRPr lang="en-US" sz="2025" dirty="0"/>
          </a:p>
        </p:txBody>
      </p:sp>
      <p:sp>
        <p:nvSpPr>
          <p:cNvPr id="104" name="Shape 101"/>
          <p:cNvSpPr/>
          <p:nvPr/>
        </p:nvSpPr>
        <p:spPr>
          <a:xfrm>
            <a:off x="428625" y="834368"/>
            <a:ext cx="4029075" cy="1571625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5" name="Text 102"/>
          <p:cNvSpPr/>
          <p:nvPr/>
        </p:nvSpPr>
        <p:spPr>
          <a:xfrm>
            <a:off x="535781" y="941524"/>
            <a:ext cx="38147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Game Loop</a:t>
            </a:r>
            <a:endParaRPr lang="en-US" sz="942" dirty="0"/>
          </a:p>
        </p:txBody>
      </p:sp>
      <p:sp>
        <p:nvSpPr>
          <p:cNvPr id="106" name="Text 103"/>
          <p:cNvSpPr/>
          <p:nvPr/>
        </p:nvSpPr>
        <p:spPr>
          <a:xfrm>
            <a:off x="535781" y="1227274"/>
            <a:ext cx="17147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Loop principal do jogo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535781" y="1398724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108" name="Text 105"/>
          <p:cNvSpPr/>
          <p:nvPr/>
        </p:nvSpPr>
        <p:spPr>
          <a:xfrm>
            <a:off x="1153102" y="1398724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gameLoop</a:t>
            </a:r>
            <a:endParaRPr lang="en-US" sz="837" dirty="0"/>
          </a:p>
        </p:txBody>
      </p:sp>
      <p:sp>
        <p:nvSpPr>
          <p:cNvPr id="109" name="Text 106"/>
          <p:cNvSpPr/>
          <p:nvPr/>
        </p:nvSpPr>
        <p:spPr>
          <a:xfrm>
            <a:off x="535781" y="1398724"/>
            <a:ext cx="14404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672964" y="15701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810146" y="15701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(!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1015919" y="157017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113" name="Text 110"/>
          <p:cNvSpPr/>
          <p:nvPr/>
        </p:nvSpPr>
        <p:spPr>
          <a:xfrm>
            <a:off x="1633240" y="15701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14" name="Text 111"/>
          <p:cNvSpPr/>
          <p:nvPr/>
        </p:nvSpPr>
        <p:spPr>
          <a:xfrm>
            <a:off x="1701831" y="1570174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isRunning</a:t>
            </a:r>
            <a:endParaRPr lang="en-US" sz="837" dirty="0"/>
          </a:p>
        </p:txBody>
      </p:sp>
      <p:sp>
        <p:nvSpPr>
          <p:cNvPr id="115" name="Text 112"/>
          <p:cNvSpPr/>
          <p:nvPr/>
        </p:nvSpPr>
        <p:spPr>
          <a:xfrm>
            <a:off x="2319151" y="157017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</a:t>
            </a:r>
            <a:endParaRPr lang="en-US" sz="837" dirty="0"/>
          </a:p>
        </p:txBody>
      </p:sp>
      <p:sp>
        <p:nvSpPr>
          <p:cNvPr id="116" name="Text 113"/>
          <p:cNvSpPr/>
          <p:nvPr/>
        </p:nvSpPr>
        <p:spPr>
          <a:xfrm>
            <a:off x="2456334" y="157017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837" dirty="0"/>
          </a:p>
        </p:txBody>
      </p:sp>
      <p:sp>
        <p:nvSpPr>
          <p:cNvPr id="117" name="Text 114"/>
          <p:cNvSpPr/>
          <p:nvPr/>
        </p:nvSpPr>
        <p:spPr>
          <a:xfrm>
            <a:off x="535781" y="1570174"/>
            <a:ext cx="240069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8" name="Text 115"/>
          <p:cNvSpPr/>
          <p:nvPr/>
        </p:nvSpPr>
        <p:spPr>
          <a:xfrm>
            <a:off x="672964" y="1913074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updatePlayer</a:t>
            </a:r>
            <a:endParaRPr lang="en-US" sz="837" dirty="0"/>
          </a:p>
        </p:txBody>
      </p:sp>
      <p:sp>
        <p:nvSpPr>
          <p:cNvPr id="119" name="Text 116"/>
          <p:cNvSpPr/>
          <p:nvPr/>
        </p:nvSpPr>
        <p:spPr>
          <a:xfrm>
            <a:off x="535781" y="1913074"/>
            <a:ext cx="11660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0" name="Text 117"/>
          <p:cNvSpPr/>
          <p:nvPr/>
        </p:nvSpPr>
        <p:spPr>
          <a:xfrm>
            <a:off x="672964" y="2084524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updateBullets</a:t>
            </a:r>
            <a:endParaRPr lang="en-US" sz="837" dirty="0"/>
          </a:p>
        </p:txBody>
      </p:sp>
      <p:sp>
        <p:nvSpPr>
          <p:cNvPr id="121" name="Text 118"/>
          <p:cNvSpPr/>
          <p:nvPr/>
        </p:nvSpPr>
        <p:spPr>
          <a:xfrm>
            <a:off x="535781" y="2084524"/>
            <a:ext cx="123464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2" name="Text 119"/>
          <p:cNvSpPr/>
          <p:nvPr/>
        </p:nvSpPr>
        <p:spPr>
          <a:xfrm>
            <a:off x="672964" y="2255974"/>
            <a:ext cx="8916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updateEnemies</a:t>
            </a:r>
            <a:endParaRPr lang="en-US" sz="837" dirty="0"/>
          </a:p>
        </p:txBody>
      </p:sp>
      <p:sp>
        <p:nvSpPr>
          <p:cNvPr id="123" name="Text 120"/>
          <p:cNvSpPr/>
          <p:nvPr/>
        </p:nvSpPr>
        <p:spPr>
          <a:xfrm>
            <a:off x="535781" y="2255974"/>
            <a:ext cx="123464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4" name="Text 121"/>
          <p:cNvSpPr/>
          <p:nvPr/>
        </p:nvSpPr>
        <p:spPr>
          <a:xfrm>
            <a:off x="672964" y="2427424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spawnEnemies</a:t>
            </a:r>
            <a:endParaRPr lang="en-US" sz="837" dirty="0"/>
          </a:p>
        </p:txBody>
      </p:sp>
      <p:sp>
        <p:nvSpPr>
          <p:cNvPr id="125" name="Text 122"/>
          <p:cNvSpPr/>
          <p:nvPr/>
        </p:nvSpPr>
        <p:spPr>
          <a:xfrm>
            <a:off x="535781" y="2427424"/>
            <a:ext cx="11660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6" name="Text 123"/>
          <p:cNvSpPr/>
          <p:nvPr/>
        </p:nvSpPr>
        <p:spPr>
          <a:xfrm>
            <a:off x="672964" y="2598874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checkCollisions</a:t>
            </a:r>
            <a:endParaRPr lang="en-US" sz="837" dirty="0"/>
          </a:p>
        </p:txBody>
      </p:sp>
      <p:sp>
        <p:nvSpPr>
          <p:cNvPr id="127" name="Text 124"/>
          <p:cNvSpPr/>
          <p:nvPr/>
        </p:nvSpPr>
        <p:spPr>
          <a:xfrm>
            <a:off x="535781" y="2598874"/>
            <a:ext cx="137182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8" name="Text 125"/>
          <p:cNvSpPr/>
          <p:nvPr/>
        </p:nvSpPr>
        <p:spPr>
          <a:xfrm>
            <a:off x="672964" y="2770324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updateUI</a:t>
            </a:r>
            <a:endParaRPr lang="en-US" sz="837" dirty="0"/>
          </a:p>
        </p:txBody>
      </p:sp>
      <p:sp>
        <p:nvSpPr>
          <p:cNvPr id="129" name="Text 126"/>
          <p:cNvSpPr/>
          <p:nvPr/>
        </p:nvSpPr>
        <p:spPr>
          <a:xfrm>
            <a:off x="535781" y="2770324"/>
            <a:ext cx="89168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30" name="Text 127"/>
          <p:cNvSpPr/>
          <p:nvPr/>
        </p:nvSpPr>
        <p:spPr>
          <a:xfrm>
            <a:off x="672964" y="3113224"/>
            <a:ext cx="14404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requestAnimationFrame</a:t>
            </a:r>
            <a:endParaRPr lang="en-US" sz="837" dirty="0"/>
          </a:p>
        </p:txBody>
      </p:sp>
      <p:sp>
        <p:nvSpPr>
          <p:cNvPr id="131" name="Text 128"/>
          <p:cNvSpPr/>
          <p:nvPr/>
        </p:nvSpPr>
        <p:spPr>
          <a:xfrm>
            <a:off x="2113378" y="31132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32" name="Text 129"/>
          <p:cNvSpPr/>
          <p:nvPr/>
        </p:nvSpPr>
        <p:spPr>
          <a:xfrm>
            <a:off x="2181969" y="3113224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gameLoop</a:t>
            </a:r>
            <a:endParaRPr lang="en-US" sz="837" dirty="0"/>
          </a:p>
        </p:txBody>
      </p:sp>
      <p:sp>
        <p:nvSpPr>
          <p:cNvPr id="133" name="Text 130"/>
          <p:cNvSpPr/>
          <p:nvPr/>
        </p:nvSpPr>
        <p:spPr>
          <a:xfrm>
            <a:off x="535781" y="3113224"/>
            <a:ext cx="233210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134" name="Text 131"/>
          <p:cNvSpPr/>
          <p:nvPr/>
        </p:nvSpPr>
        <p:spPr>
          <a:xfrm>
            <a:off x="428625" y="2522079"/>
            <a:ext cx="8142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Movimento</a:t>
            </a:r>
            <a:endParaRPr lang="en-US" sz="1046" dirty="0"/>
          </a:p>
        </p:txBody>
      </p:sp>
      <p:sp>
        <p:nvSpPr>
          <p:cNvPr id="135" name="Text 132"/>
          <p:cNvSpPr/>
          <p:nvPr/>
        </p:nvSpPr>
        <p:spPr>
          <a:xfrm>
            <a:off x="1242873" y="2522079"/>
            <a:ext cx="7999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Controles</a:t>
            </a:r>
            <a:endParaRPr lang="en-US" sz="1046" dirty="0"/>
          </a:p>
        </p:txBody>
      </p:sp>
      <p:sp>
        <p:nvSpPr>
          <p:cNvPr id="136" name="Shape 133"/>
          <p:cNvSpPr/>
          <p:nvPr/>
        </p:nvSpPr>
        <p:spPr>
          <a:xfrm>
            <a:off x="428625" y="2777468"/>
            <a:ext cx="4029075" cy="714375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37" name="Text 134"/>
          <p:cNvSpPr/>
          <p:nvPr/>
        </p:nvSpPr>
        <p:spPr>
          <a:xfrm>
            <a:off x="535781" y="2906055"/>
            <a:ext cx="13718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Atualizar jogador</a:t>
            </a:r>
            <a:endParaRPr lang="en-US" sz="837" dirty="0"/>
          </a:p>
        </p:txBody>
      </p:sp>
      <p:sp>
        <p:nvSpPr>
          <p:cNvPr id="138" name="Text 135"/>
          <p:cNvSpPr/>
          <p:nvPr/>
        </p:nvSpPr>
        <p:spPr>
          <a:xfrm>
            <a:off x="535781" y="3077505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139" name="Text 136"/>
          <p:cNvSpPr/>
          <p:nvPr/>
        </p:nvSpPr>
        <p:spPr>
          <a:xfrm>
            <a:off x="1153102" y="3077505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updatePlayer</a:t>
            </a:r>
            <a:endParaRPr lang="en-US" sz="837" dirty="0"/>
          </a:p>
        </p:txBody>
      </p:sp>
      <p:sp>
        <p:nvSpPr>
          <p:cNvPr id="140" name="Text 137"/>
          <p:cNvSpPr/>
          <p:nvPr/>
        </p:nvSpPr>
        <p:spPr>
          <a:xfrm>
            <a:off x="535781" y="3077505"/>
            <a:ext cx="171477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41" name="Text 138"/>
          <p:cNvSpPr/>
          <p:nvPr/>
        </p:nvSpPr>
        <p:spPr>
          <a:xfrm>
            <a:off x="672964" y="324895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</a:t>
            </a:r>
            <a:endParaRPr lang="en-US" sz="837" dirty="0"/>
          </a:p>
        </p:txBody>
      </p:sp>
      <p:sp>
        <p:nvSpPr>
          <p:cNvPr id="142" name="Text 139"/>
          <p:cNvSpPr/>
          <p:nvPr/>
        </p:nvSpPr>
        <p:spPr>
          <a:xfrm>
            <a:off x="810146" y="324895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(</a:t>
            </a:r>
            <a:endParaRPr lang="en-US" sz="837" dirty="0"/>
          </a:p>
        </p:txBody>
      </p:sp>
      <p:sp>
        <p:nvSpPr>
          <p:cNvPr id="143" name="Text 140"/>
          <p:cNvSpPr/>
          <p:nvPr/>
        </p:nvSpPr>
        <p:spPr>
          <a:xfrm>
            <a:off x="947328" y="324895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keys</a:t>
            </a:r>
            <a:endParaRPr lang="en-US" sz="837" dirty="0"/>
          </a:p>
        </p:txBody>
      </p:sp>
      <p:sp>
        <p:nvSpPr>
          <p:cNvPr id="144" name="Text 141"/>
          <p:cNvSpPr/>
          <p:nvPr/>
        </p:nvSpPr>
        <p:spPr>
          <a:xfrm>
            <a:off x="1221693" y="324895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45" name="Text 142"/>
          <p:cNvSpPr/>
          <p:nvPr/>
        </p:nvSpPr>
        <p:spPr>
          <a:xfrm>
            <a:off x="1290284" y="324895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837" dirty="0"/>
          </a:p>
        </p:txBody>
      </p:sp>
      <p:sp>
        <p:nvSpPr>
          <p:cNvPr id="146" name="Text 143"/>
          <p:cNvSpPr/>
          <p:nvPr/>
        </p:nvSpPr>
        <p:spPr>
          <a:xfrm>
            <a:off x="535781" y="3248955"/>
            <a:ext cx="123464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147" name="Text 144"/>
          <p:cNvSpPr/>
          <p:nvPr/>
        </p:nvSpPr>
        <p:spPr>
          <a:xfrm>
            <a:off x="810146" y="342040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player</a:t>
            </a:r>
            <a:endParaRPr lang="en-US" sz="837" dirty="0"/>
          </a:p>
        </p:txBody>
      </p:sp>
      <p:sp>
        <p:nvSpPr>
          <p:cNvPr id="148" name="Text 145"/>
          <p:cNvSpPr/>
          <p:nvPr/>
        </p:nvSpPr>
        <p:spPr>
          <a:xfrm>
            <a:off x="1221693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49" name="Text 146"/>
          <p:cNvSpPr/>
          <p:nvPr/>
        </p:nvSpPr>
        <p:spPr>
          <a:xfrm>
            <a:off x="1290284" y="342040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style</a:t>
            </a:r>
            <a:endParaRPr lang="en-US" sz="837" dirty="0"/>
          </a:p>
        </p:txBody>
      </p:sp>
      <p:sp>
        <p:nvSpPr>
          <p:cNvPr id="150" name="Text 147"/>
          <p:cNvSpPr/>
          <p:nvPr/>
        </p:nvSpPr>
        <p:spPr>
          <a:xfrm>
            <a:off x="1633240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51" name="Text 148"/>
          <p:cNvSpPr/>
          <p:nvPr/>
        </p:nvSpPr>
        <p:spPr>
          <a:xfrm>
            <a:off x="1701831" y="342040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837" dirty="0"/>
          </a:p>
        </p:txBody>
      </p:sp>
      <p:sp>
        <p:nvSpPr>
          <p:cNvPr id="152" name="Text 149"/>
          <p:cNvSpPr/>
          <p:nvPr/>
        </p:nvSpPr>
        <p:spPr>
          <a:xfrm>
            <a:off x="1976196" y="342040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153" name="Text 150"/>
          <p:cNvSpPr/>
          <p:nvPr/>
        </p:nvSpPr>
        <p:spPr>
          <a:xfrm>
            <a:off x="2181969" y="342040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Math</a:t>
            </a:r>
            <a:endParaRPr lang="en-US" sz="837" dirty="0"/>
          </a:p>
        </p:txBody>
      </p:sp>
      <p:sp>
        <p:nvSpPr>
          <p:cNvPr id="154" name="Text 151"/>
          <p:cNvSpPr/>
          <p:nvPr/>
        </p:nvSpPr>
        <p:spPr>
          <a:xfrm>
            <a:off x="2456334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55" name="Text 152"/>
          <p:cNvSpPr/>
          <p:nvPr/>
        </p:nvSpPr>
        <p:spPr>
          <a:xfrm>
            <a:off x="2524925" y="342040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max</a:t>
            </a:r>
            <a:endParaRPr lang="en-US" sz="837" dirty="0"/>
          </a:p>
        </p:txBody>
      </p:sp>
      <p:sp>
        <p:nvSpPr>
          <p:cNvPr id="156" name="Text 153"/>
          <p:cNvSpPr/>
          <p:nvPr/>
        </p:nvSpPr>
        <p:spPr>
          <a:xfrm>
            <a:off x="2730698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57" name="Text 154"/>
          <p:cNvSpPr/>
          <p:nvPr/>
        </p:nvSpPr>
        <p:spPr>
          <a:xfrm>
            <a:off x="2799290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158" name="Text 155"/>
          <p:cNvSpPr/>
          <p:nvPr/>
        </p:nvSpPr>
        <p:spPr>
          <a:xfrm>
            <a:off x="2867881" y="34204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59" name="Text 156"/>
          <p:cNvSpPr/>
          <p:nvPr/>
        </p:nvSpPr>
        <p:spPr>
          <a:xfrm>
            <a:off x="3005063" y="3420405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currentLeft</a:t>
            </a:r>
            <a:endParaRPr lang="en-US" sz="837" dirty="0"/>
          </a:p>
        </p:txBody>
      </p:sp>
      <p:sp>
        <p:nvSpPr>
          <p:cNvPr id="160" name="Text 157"/>
          <p:cNvSpPr/>
          <p:nvPr/>
        </p:nvSpPr>
        <p:spPr>
          <a:xfrm>
            <a:off x="3759566" y="342040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- </a:t>
            </a:r>
            <a:endParaRPr lang="en-US" sz="837" dirty="0"/>
          </a:p>
        </p:txBody>
      </p:sp>
      <p:sp>
        <p:nvSpPr>
          <p:cNvPr id="161" name="Text 158"/>
          <p:cNvSpPr/>
          <p:nvPr/>
        </p:nvSpPr>
        <p:spPr>
          <a:xfrm>
            <a:off x="3965339" y="3420405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playerSpeed</a:t>
            </a:r>
            <a:endParaRPr lang="en-US" sz="837" dirty="0"/>
          </a:p>
        </p:txBody>
      </p:sp>
      <p:sp>
        <p:nvSpPr>
          <p:cNvPr id="162" name="Text 159"/>
          <p:cNvSpPr/>
          <p:nvPr/>
        </p:nvSpPr>
        <p:spPr>
          <a:xfrm>
            <a:off x="4719842" y="342040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+ </a:t>
            </a:r>
            <a:endParaRPr lang="en-US" sz="837" dirty="0"/>
          </a:p>
        </p:txBody>
      </p:sp>
      <p:sp>
        <p:nvSpPr>
          <p:cNvPr id="163" name="Text 160"/>
          <p:cNvSpPr/>
          <p:nvPr/>
        </p:nvSpPr>
        <p:spPr>
          <a:xfrm>
            <a:off x="4994207" y="342040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'px'</a:t>
            </a:r>
            <a:endParaRPr lang="en-US" sz="837" dirty="0"/>
          </a:p>
        </p:txBody>
      </p:sp>
      <p:sp>
        <p:nvSpPr>
          <p:cNvPr id="164" name="Text 161"/>
          <p:cNvSpPr/>
          <p:nvPr/>
        </p:nvSpPr>
        <p:spPr>
          <a:xfrm>
            <a:off x="535781" y="3420405"/>
            <a:ext cx="480138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165" name="Text 162"/>
          <p:cNvSpPr/>
          <p:nvPr/>
        </p:nvSpPr>
        <p:spPr>
          <a:xfrm>
            <a:off x="4686300" y="836154"/>
            <a:ext cx="3400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Ciclo</a:t>
            </a:r>
            <a:endParaRPr lang="en-US" sz="1046" dirty="0"/>
          </a:p>
        </p:txBody>
      </p:sp>
      <p:sp>
        <p:nvSpPr>
          <p:cNvPr id="166" name="Text 163"/>
          <p:cNvSpPr/>
          <p:nvPr/>
        </p:nvSpPr>
        <p:spPr>
          <a:xfrm>
            <a:off x="5026354" y="836154"/>
            <a:ext cx="10197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 Game Loop</a:t>
            </a:r>
            <a:endParaRPr lang="en-US" sz="1046" dirty="0"/>
          </a:p>
        </p:txBody>
      </p:sp>
      <p:sp>
        <p:nvSpPr>
          <p:cNvPr id="167" name="Shape 164"/>
          <p:cNvSpPr/>
          <p:nvPr/>
        </p:nvSpPr>
        <p:spPr>
          <a:xfrm>
            <a:off x="4686300" y="1120118"/>
            <a:ext cx="4029075" cy="1700213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68" name="Shape 165"/>
          <p:cNvSpPr/>
          <p:nvPr/>
        </p:nvSpPr>
        <p:spPr>
          <a:xfrm>
            <a:off x="4972050" y="1248705"/>
            <a:ext cx="914400" cy="27146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69" name="Text 166"/>
          <p:cNvSpPr/>
          <p:nvPr/>
        </p:nvSpPr>
        <p:spPr>
          <a:xfrm>
            <a:off x="4972050" y="1248705"/>
            <a:ext cx="914400" cy="27146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Iniciar Jogo</a:t>
            </a:r>
            <a:endParaRPr lang="en-US" sz="837" dirty="0"/>
          </a:p>
        </p:txBody>
      </p:sp>
      <p:sp>
        <p:nvSpPr>
          <p:cNvPr id="170" name="Text 167"/>
          <p:cNvSpPr/>
          <p:nvPr/>
        </p:nvSpPr>
        <p:spPr>
          <a:xfrm>
            <a:off x="5357813" y="1527311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F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71" name="Shape 168"/>
          <p:cNvSpPr/>
          <p:nvPr/>
        </p:nvSpPr>
        <p:spPr>
          <a:xfrm>
            <a:off x="4972050" y="1763055"/>
            <a:ext cx="91440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72" name="Text 169"/>
          <p:cNvSpPr/>
          <p:nvPr/>
        </p:nvSpPr>
        <p:spPr>
          <a:xfrm>
            <a:off x="4972050" y="1763055"/>
            <a:ext cx="914400" cy="44291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Atualizar Jogador</a:t>
            </a:r>
            <a:endParaRPr lang="en-US" sz="837" dirty="0"/>
          </a:p>
        </p:txBody>
      </p:sp>
      <p:sp>
        <p:nvSpPr>
          <p:cNvPr id="173" name="Shape 170"/>
          <p:cNvSpPr/>
          <p:nvPr/>
        </p:nvSpPr>
        <p:spPr>
          <a:xfrm>
            <a:off x="6243638" y="1248705"/>
            <a:ext cx="91440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74" name="Text 171"/>
          <p:cNvSpPr/>
          <p:nvPr/>
        </p:nvSpPr>
        <p:spPr>
          <a:xfrm>
            <a:off x="6243638" y="1248705"/>
            <a:ext cx="914400" cy="44291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Atualizar Projéteis</a:t>
            </a:r>
            <a:endParaRPr lang="en-US" sz="837" dirty="0"/>
          </a:p>
        </p:txBody>
      </p:sp>
      <p:sp>
        <p:nvSpPr>
          <p:cNvPr id="175" name="Text 172"/>
          <p:cNvSpPr/>
          <p:nvPr/>
        </p:nvSpPr>
        <p:spPr>
          <a:xfrm>
            <a:off x="6629400" y="1698761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F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76" name="Shape 173"/>
          <p:cNvSpPr/>
          <p:nvPr/>
        </p:nvSpPr>
        <p:spPr>
          <a:xfrm>
            <a:off x="6243638" y="1934505"/>
            <a:ext cx="91440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77" name="Text 174"/>
          <p:cNvSpPr/>
          <p:nvPr/>
        </p:nvSpPr>
        <p:spPr>
          <a:xfrm>
            <a:off x="6243638" y="1934505"/>
            <a:ext cx="914400" cy="44291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Atualizar Inimigos</a:t>
            </a:r>
            <a:endParaRPr lang="en-US" sz="837" dirty="0"/>
          </a:p>
        </p:txBody>
      </p:sp>
      <p:sp>
        <p:nvSpPr>
          <p:cNvPr id="178" name="Shape 175"/>
          <p:cNvSpPr/>
          <p:nvPr/>
        </p:nvSpPr>
        <p:spPr>
          <a:xfrm>
            <a:off x="7515225" y="1248705"/>
            <a:ext cx="914400" cy="44291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79" name="Text 176"/>
          <p:cNvSpPr/>
          <p:nvPr/>
        </p:nvSpPr>
        <p:spPr>
          <a:xfrm>
            <a:off x="7515225" y="1248705"/>
            <a:ext cx="914400" cy="44291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Verificar Colisões</a:t>
            </a:r>
            <a:endParaRPr lang="en-US" sz="837" dirty="0"/>
          </a:p>
        </p:txBody>
      </p:sp>
      <p:sp>
        <p:nvSpPr>
          <p:cNvPr id="180" name="Text 177"/>
          <p:cNvSpPr/>
          <p:nvPr/>
        </p:nvSpPr>
        <p:spPr>
          <a:xfrm>
            <a:off x="7900988" y="1698761"/>
            <a:ext cx="1428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F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↓</a:t>
            </a:r>
            <a:endParaRPr lang="en-US" sz="1046" dirty="0"/>
          </a:p>
        </p:txBody>
      </p:sp>
      <p:sp>
        <p:nvSpPr>
          <p:cNvPr id="181" name="Shape 178"/>
          <p:cNvSpPr/>
          <p:nvPr/>
        </p:nvSpPr>
        <p:spPr>
          <a:xfrm>
            <a:off x="7515225" y="1934505"/>
            <a:ext cx="914400" cy="271463"/>
          </a:xfrm>
          <a:prstGeom prst="rect">
            <a:avLst/>
          </a:prstGeom>
          <a:solidFill>
            <a:srgbClr val="000000">
              <a:alpha val="50000"/>
            </a:srgbClr>
          </a:solidFill>
          <a:ln w="99">
            <a:solidFill>
              <a:srgbClr val="9900FF"/>
            </a:solidFill>
            <a:prstDash val="solid"/>
          </a:ln>
        </p:spPr>
      </p:sp>
      <p:sp>
        <p:nvSpPr>
          <p:cNvPr id="182" name="Text 179"/>
          <p:cNvSpPr/>
          <p:nvPr/>
        </p:nvSpPr>
        <p:spPr>
          <a:xfrm>
            <a:off x="7515225" y="1934505"/>
            <a:ext cx="914400" cy="271463"/>
          </a:xfrm>
          <a:prstGeom prst="rect">
            <a:avLst/>
          </a:prstGeom>
          <a:noFill/>
          <a:ln/>
        </p:spPr>
        <p:txBody>
          <a:bodyPr wrap="square" lIns="51054" tIns="51054" rIns="51054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Atualizar UI</a:t>
            </a:r>
            <a:endParaRPr lang="en-US" sz="837" dirty="0"/>
          </a:p>
        </p:txBody>
      </p:sp>
      <p:sp>
        <p:nvSpPr>
          <p:cNvPr id="183" name="Text 180"/>
          <p:cNvSpPr/>
          <p:nvPr/>
        </p:nvSpPr>
        <p:spPr>
          <a:xfrm>
            <a:off x="4829175" y="2441711"/>
            <a:ext cx="37433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00FF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↻ requestAnimationFrame ↻</a:t>
            </a:r>
            <a:endParaRPr lang="en-US" sz="1046" dirty="0"/>
          </a:p>
        </p:txBody>
      </p:sp>
      <p:sp>
        <p:nvSpPr>
          <p:cNvPr id="184" name="Text 181"/>
          <p:cNvSpPr/>
          <p:nvPr/>
        </p:nvSpPr>
        <p:spPr>
          <a:xfrm>
            <a:off x="4686300" y="2879266"/>
            <a:ext cx="17502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requestAnimationFrame</a:t>
            </a:r>
            <a:endParaRPr lang="en-US" sz="1046" dirty="0"/>
          </a:p>
        </p:txBody>
      </p:sp>
      <p:sp>
        <p:nvSpPr>
          <p:cNvPr id="185" name="Text 182"/>
          <p:cNvSpPr/>
          <p:nvPr/>
        </p:nvSpPr>
        <p:spPr>
          <a:xfrm>
            <a:off x="4857750" y="3134655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Sincroniza o loop com a taxa de atualização do navegador</a:t>
            </a:r>
            <a:endParaRPr lang="en-US" sz="837" dirty="0"/>
          </a:p>
        </p:txBody>
      </p:sp>
      <p:sp>
        <p:nvSpPr>
          <p:cNvPr id="186" name="Text 183"/>
          <p:cNvSpPr/>
          <p:nvPr/>
        </p:nvSpPr>
        <p:spPr>
          <a:xfrm>
            <a:off x="4857750" y="3334680"/>
            <a:ext cx="3857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 o desempenho e economia de bateria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18452" y="2625328"/>
            <a:ext cx="13199" cy="131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2779672" y="1046197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481197" y="1251775"/>
            <a:ext cx="8985" cy="89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8542362" y="1218484"/>
            <a:ext cx="8344" cy="83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585285" y="1236343"/>
            <a:ext cx="13674" cy="1367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1822214" y="669894"/>
            <a:ext cx="2288" cy="22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4360590" y="4137041"/>
            <a:ext cx="1758" cy="1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982405" y="4844523"/>
            <a:ext cx="14120" cy="141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5878385" y="579453"/>
            <a:ext cx="1898" cy="189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631301" y="3218315"/>
            <a:ext cx="698" cy="69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176108" y="1910925"/>
            <a:ext cx="10520" cy="1052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2344880" y="3998072"/>
            <a:ext cx="1228" cy="122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339996" y="2449692"/>
            <a:ext cx="11469" cy="114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7672415" y="2953103"/>
            <a:ext cx="7367" cy="73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8613632" y="432811"/>
            <a:ext cx="21096" cy="2109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1131252" y="835512"/>
            <a:ext cx="4549" cy="454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8604005" y="2547333"/>
            <a:ext cx="8651" cy="865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4419916" y="1018570"/>
            <a:ext cx="8176" cy="81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5047897" y="4904994"/>
            <a:ext cx="4493" cy="44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1358987" y="3624532"/>
            <a:ext cx="11776" cy="117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4274027" y="5024038"/>
            <a:ext cx="3739" cy="37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1709393" y="410459"/>
            <a:ext cx="20092" cy="200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1189658" y="4309830"/>
            <a:ext cx="1312" cy="131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2719815" y="4559750"/>
            <a:ext cx="19841" cy="198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2795299" y="4824738"/>
            <a:ext cx="1200" cy="12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3194400" y="1768832"/>
            <a:ext cx="2791" cy="279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5269967" y="1062689"/>
            <a:ext cx="14064" cy="140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6506142" y="1166189"/>
            <a:ext cx="8399" cy="83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8369991" y="1859663"/>
            <a:ext cx="20203" cy="2020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2339327" y="635543"/>
            <a:ext cx="15571" cy="155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5383234" y="1350252"/>
            <a:ext cx="11888" cy="118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3788783" y="1242008"/>
            <a:ext cx="11804" cy="118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7147433" y="87427"/>
            <a:ext cx="21375" cy="2137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3190689" y="3087132"/>
            <a:ext cx="16185" cy="161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641403" y="181747"/>
            <a:ext cx="14594" cy="1459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659792" y="4624434"/>
            <a:ext cx="14901" cy="149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3793415" y="2694645"/>
            <a:ext cx="446" cy="4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1718072" y="4106707"/>
            <a:ext cx="10855" cy="108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6291969" y="2181020"/>
            <a:ext cx="7618" cy="76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1630059" y="3866443"/>
            <a:ext cx="16436" cy="164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2365586" y="3037405"/>
            <a:ext cx="12557" cy="1255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8259682" y="668471"/>
            <a:ext cx="17050" cy="17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1034309" y="1664968"/>
            <a:ext cx="16687" cy="1668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3727782" y="736783"/>
            <a:ext cx="5693" cy="56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1572518" y="670117"/>
            <a:ext cx="7562" cy="756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2733796" y="1723430"/>
            <a:ext cx="13032" cy="130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7445769" y="3002161"/>
            <a:ext cx="10018" cy="1001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5263130" y="2596893"/>
            <a:ext cx="19506" cy="195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6310359" y="4554392"/>
            <a:ext cx="16743" cy="167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5925489" y="4533463"/>
            <a:ext cx="6669" cy="66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613190" y="1039527"/>
            <a:ext cx="7897" cy="78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7235726" y="1521061"/>
            <a:ext cx="19869" cy="19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6933288" y="2936695"/>
            <a:ext cx="11134" cy="111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5226072" y="4987900"/>
            <a:ext cx="1423" cy="14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7847381" y="2214646"/>
            <a:ext cx="7646" cy="76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4485856" y="1312804"/>
            <a:ext cx="670" cy="67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6825993" y="4437720"/>
            <a:ext cx="12613" cy="12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2516219" y="2758436"/>
            <a:ext cx="20678" cy="2067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1669545" y="3972176"/>
            <a:ext cx="19506" cy="195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8043221" y="2565276"/>
            <a:ext cx="1339" cy="1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2951931" y="515327"/>
            <a:ext cx="10967" cy="109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3604580" y="2934658"/>
            <a:ext cx="363" cy="3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2964433" y="4433897"/>
            <a:ext cx="5832" cy="58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4876893" y="1110323"/>
            <a:ext cx="10464" cy="104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8359555" y="3831729"/>
            <a:ext cx="1898" cy="189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225698" y="1166385"/>
            <a:ext cx="9934" cy="99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7672192" y="1530130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60917" y="4859145"/>
            <a:ext cx="10576" cy="105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3799303" y="3424703"/>
            <a:ext cx="18138" cy="1813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4364134" y="4890790"/>
            <a:ext cx="18529" cy="185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1630170" y="828647"/>
            <a:ext cx="1479" cy="14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4452956" y="2074952"/>
            <a:ext cx="13534" cy="13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239371" y="4731674"/>
            <a:ext cx="2679" cy="267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5520082" y="2418131"/>
            <a:ext cx="19003" cy="1900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1163371" y="3860360"/>
            <a:ext cx="1535" cy="153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8934822" y="2607552"/>
            <a:ext cx="13143" cy="131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4528831" y="2855100"/>
            <a:ext cx="21180" cy="2118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8277290" y="1822689"/>
            <a:ext cx="15292" cy="1529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2178007" y="3198195"/>
            <a:ext cx="16325" cy="16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1520530" y="2273359"/>
            <a:ext cx="1981" cy="19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2193522" y="2266550"/>
            <a:ext cx="11413" cy="114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706852" y="39235"/>
            <a:ext cx="7590" cy="75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1411923" y="4110028"/>
            <a:ext cx="16436" cy="164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7612000" y="2084440"/>
            <a:ext cx="13981" cy="139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3202772" y="2847566"/>
            <a:ext cx="16185" cy="161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8738397" y="2521521"/>
            <a:ext cx="20148" cy="201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4301905" y="3973376"/>
            <a:ext cx="6223" cy="62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3332392" y="2878931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8831014" y="3758701"/>
            <a:ext cx="112" cy="11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4009485" y="3776086"/>
            <a:ext cx="10102" cy="101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7121063" y="627115"/>
            <a:ext cx="8260" cy="8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6966970" y="5013322"/>
            <a:ext cx="4911" cy="49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2786509" y="4674970"/>
            <a:ext cx="20929" cy="209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7389009" y="4553415"/>
            <a:ext cx="7981" cy="79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5248117" y="3038522"/>
            <a:ext cx="18111" cy="1811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3008356" y="1434080"/>
            <a:ext cx="2093" cy="20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7856981" y="2095658"/>
            <a:ext cx="19785" cy="197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5239299" y="4527352"/>
            <a:ext cx="17552" cy="175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3953731" y="345663"/>
            <a:ext cx="4688" cy="46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3962158" y="4222040"/>
            <a:ext cx="9990" cy="99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JAVASCRIPT: COLISÕES E PONTUAÇÃO</a:t>
            </a:r>
            <a:endParaRPr lang="en-US" sz="2025" dirty="0"/>
          </a:p>
        </p:txBody>
      </p:sp>
      <p:sp>
        <p:nvSpPr>
          <p:cNvPr id="104" name="Shape 101"/>
          <p:cNvSpPr/>
          <p:nvPr/>
        </p:nvSpPr>
        <p:spPr>
          <a:xfrm>
            <a:off x="428625" y="834368"/>
            <a:ext cx="4029075" cy="1571625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05" name="Text 102"/>
          <p:cNvSpPr/>
          <p:nvPr/>
        </p:nvSpPr>
        <p:spPr>
          <a:xfrm>
            <a:off x="535781" y="941524"/>
            <a:ext cx="38147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Detecção de Colisão</a:t>
            </a:r>
            <a:endParaRPr lang="en-US" sz="942" dirty="0"/>
          </a:p>
        </p:txBody>
      </p:sp>
      <p:sp>
        <p:nvSpPr>
          <p:cNvPr id="106" name="Text 103"/>
          <p:cNvSpPr/>
          <p:nvPr/>
        </p:nvSpPr>
        <p:spPr>
          <a:xfrm>
            <a:off x="535781" y="1227274"/>
            <a:ext cx="28122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Verificar colisão entre dois elementos</a:t>
            </a:r>
            <a:endParaRPr lang="en-US" sz="837" dirty="0"/>
          </a:p>
        </p:txBody>
      </p:sp>
      <p:sp>
        <p:nvSpPr>
          <p:cNvPr id="107" name="Text 104"/>
          <p:cNvSpPr/>
          <p:nvPr/>
        </p:nvSpPr>
        <p:spPr>
          <a:xfrm>
            <a:off x="535781" y="1398724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108" name="Text 105"/>
          <p:cNvSpPr/>
          <p:nvPr/>
        </p:nvSpPr>
        <p:spPr>
          <a:xfrm>
            <a:off x="1153102" y="1398724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isColliding</a:t>
            </a:r>
            <a:endParaRPr lang="en-US" sz="837" dirty="0"/>
          </a:p>
        </p:txBody>
      </p:sp>
      <p:sp>
        <p:nvSpPr>
          <p:cNvPr id="109" name="Text 106"/>
          <p:cNvSpPr/>
          <p:nvPr/>
        </p:nvSpPr>
        <p:spPr>
          <a:xfrm>
            <a:off x="1907604" y="13987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10" name="Text 107"/>
          <p:cNvSpPr/>
          <p:nvPr/>
        </p:nvSpPr>
        <p:spPr>
          <a:xfrm>
            <a:off x="1976196" y="13987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elem1</a:t>
            </a:r>
            <a:endParaRPr lang="en-US" sz="837" dirty="0"/>
          </a:p>
        </p:txBody>
      </p:sp>
      <p:sp>
        <p:nvSpPr>
          <p:cNvPr id="111" name="Text 108"/>
          <p:cNvSpPr/>
          <p:nvPr/>
        </p:nvSpPr>
        <p:spPr>
          <a:xfrm>
            <a:off x="2319151" y="1398724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12" name="Text 109"/>
          <p:cNvSpPr/>
          <p:nvPr/>
        </p:nvSpPr>
        <p:spPr>
          <a:xfrm>
            <a:off x="2456334" y="13987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elem2</a:t>
            </a:r>
            <a:endParaRPr lang="en-US" sz="837" dirty="0"/>
          </a:p>
        </p:txBody>
      </p:sp>
      <p:sp>
        <p:nvSpPr>
          <p:cNvPr id="113" name="Text 110"/>
          <p:cNvSpPr/>
          <p:nvPr/>
        </p:nvSpPr>
        <p:spPr>
          <a:xfrm>
            <a:off x="535781" y="1398724"/>
            <a:ext cx="246928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14" name="Text 111"/>
          <p:cNvSpPr/>
          <p:nvPr/>
        </p:nvSpPr>
        <p:spPr>
          <a:xfrm>
            <a:off x="672964" y="15701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837" dirty="0"/>
          </a:p>
        </p:txBody>
      </p:sp>
      <p:sp>
        <p:nvSpPr>
          <p:cNvPr id="115" name="Text 112"/>
          <p:cNvSpPr/>
          <p:nvPr/>
        </p:nvSpPr>
        <p:spPr>
          <a:xfrm>
            <a:off x="1084511" y="15701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rect1</a:t>
            </a:r>
            <a:endParaRPr lang="en-US" sz="837" dirty="0"/>
          </a:p>
        </p:txBody>
      </p:sp>
      <p:sp>
        <p:nvSpPr>
          <p:cNvPr id="116" name="Text 113"/>
          <p:cNvSpPr/>
          <p:nvPr/>
        </p:nvSpPr>
        <p:spPr>
          <a:xfrm>
            <a:off x="1427466" y="15701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117" name="Text 114"/>
          <p:cNvSpPr/>
          <p:nvPr/>
        </p:nvSpPr>
        <p:spPr>
          <a:xfrm>
            <a:off x="1633240" y="15701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elem1</a:t>
            </a:r>
            <a:endParaRPr lang="en-US" sz="837" dirty="0"/>
          </a:p>
        </p:txBody>
      </p:sp>
      <p:sp>
        <p:nvSpPr>
          <p:cNvPr id="118" name="Text 115"/>
          <p:cNvSpPr/>
          <p:nvPr/>
        </p:nvSpPr>
        <p:spPr>
          <a:xfrm>
            <a:off x="1976196" y="15701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19" name="Text 116"/>
          <p:cNvSpPr/>
          <p:nvPr/>
        </p:nvSpPr>
        <p:spPr>
          <a:xfrm>
            <a:off x="2044787" y="1570174"/>
            <a:ext cx="14404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getBoundingClientRect</a:t>
            </a:r>
            <a:endParaRPr lang="en-US" sz="837" dirty="0"/>
          </a:p>
        </p:txBody>
      </p:sp>
      <p:sp>
        <p:nvSpPr>
          <p:cNvPr id="120" name="Text 117"/>
          <p:cNvSpPr/>
          <p:nvPr/>
        </p:nvSpPr>
        <p:spPr>
          <a:xfrm>
            <a:off x="535781" y="1570174"/>
            <a:ext cx="315519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1" name="Text 118"/>
          <p:cNvSpPr/>
          <p:nvPr/>
        </p:nvSpPr>
        <p:spPr>
          <a:xfrm>
            <a:off x="672964" y="17416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837" dirty="0"/>
          </a:p>
        </p:txBody>
      </p:sp>
      <p:sp>
        <p:nvSpPr>
          <p:cNvPr id="122" name="Text 119"/>
          <p:cNvSpPr/>
          <p:nvPr/>
        </p:nvSpPr>
        <p:spPr>
          <a:xfrm>
            <a:off x="1084511" y="17416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rect2</a:t>
            </a:r>
            <a:endParaRPr lang="en-US" sz="837" dirty="0"/>
          </a:p>
        </p:txBody>
      </p:sp>
      <p:sp>
        <p:nvSpPr>
          <p:cNvPr id="123" name="Text 120"/>
          <p:cNvSpPr/>
          <p:nvPr/>
        </p:nvSpPr>
        <p:spPr>
          <a:xfrm>
            <a:off x="1427466" y="17416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124" name="Text 121"/>
          <p:cNvSpPr/>
          <p:nvPr/>
        </p:nvSpPr>
        <p:spPr>
          <a:xfrm>
            <a:off x="1633240" y="17416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elem2</a:t>
            </a:r>
            <a:endParaRPr lang="en-US" sz="837" dirty="0"/>
          </a:p>
        </p:txBody>
      </p:sp>
      <p:sp>
        <p:nvSpPr>
          <p:cNvPr id="125" name="Text 122"/>
          <p:cNvSpPr/>
          <p:nvPr/>
        </p:nvSpPr>
        <p:spPr>
          <a:xfrm>
            <a:off x="1976196" y="17416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26" name="Text 123"/>
          <p:cNvSpPr/>
          <p:nvPr/>
        </p:nvSpPr>
        <p:spPr>
          <a:xfrm>
            <a:off x="2044787" y="1741624"/>
            <a:ext cx="14404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getBoundingClientRect</a:t>
            </a:r>
            <a:endParaRPr lang="en-US" sz="837" dirty="0"/>
          </a:p>
        </p:txBody>
      </p:sp>
      <p:sp>
        <p:nvSpPr>
          <p:cNvPr id="127" name="Text 124"/>
          <p:cNvSpPr/>
          <p:nvPr/>
        </p:nvSpPr>
        <p:spPr>
          <a:xfrm>
            <a:off x="535781" y="1741624"/>
            <a:ext cx="31551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28" name="Text 125"/>
          <p:cNvSpPr/>
          <p:nvPr/>
        </p:nvSpPr>
        <p:spPr>
          <a:xfrm>
            <a:off x="672964" y="208452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837" dirty="0"/>
          </a:p>
        </p:txBody>
      </p:sp>
      <p:sp>
        <p:nvSpPr>
          <p:cNvPr id="129" name="Text 126"/>
          <p:cNvSpPr/>
          <p:nvPr/>
        </p:nvSpPr>
        <p:spPr>
          <a:xfrm>
            <a:off x="1084511" y="20845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!(</a:t>
            </a:r>
            <a:endParaRPr lang="en-US" sz="837" dirty="0"/>
          </a:p>
        </p:txBody>
      </p:sp>
      <p:sp>
        <p:nvSpPr>
          <p:cNvPr id="130" name="Text 127"/>
          <p:cNvSpPr/>
          <p:nvPr/>
        </p:nvSpPr>
        <p:spPr>
          <a:xfrm>
            <a:off x="1290284" y="20845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rect1</a:t>
            </a:r>
            <a:endParaRPr lang="en-US" sz="837" dirty="0"/>
          </a:p>
        </p:txBody>
      </p:sp>
      <p:sp>
        <p:nvSpPr>
          <p:cNvPr id="131" name="Text 128"/>
          <p:cNvSpPr/>
          <p:nvPr/>
        </p:nvSpPr>
        <p:spPr>
          <a:xfrm>
            <a:off x="1633240" y="20845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32" name="Text 129"/>
          <p:cNvSpPr/>
          <p:nvPr/>
        </p:nvSpPr>
        <p:spPr>
          <a:xfrm>
            <a:off x="1701831" y="20845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837" dirty="0"/>
          </a:p>
        </p:txBody>
      </p:sp>
      <p:sp>
        <p:nvSpPr>
          <p:cNvPr id="133" name="Text 130"/>
          <p:cNvSpPr/>
          <p:nvPr/>
        </p:nvSpPr>
        <p:spPr>
          <a:xfrm>
            <a:off x="2044787" y="20845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&lt; </a:t>
            </a:r>
            <a:endParaRPr lang="en-US" sz="837" dirty="0"/>
          </a:p>
        </p:txBody>
      </p:sp>
      <p:sp>
        <p:nvSpPr>
          <p:cNvPr id="134" name="Text 131"/>
          <p:cNvSpPr/>
          <p:nvPr/>
        </p:nvSpPr>
        <p:spPr>
          <a:xfrm>
            <a:off x="2250560" y="20845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rect2</a:t>
            </a:r>
            <a:endParaRPr lang="en-US" sz="837" dirty="0"/>
          </a:p>
        </p:txBody>
      </p:sp>
      <p:sp>
        <p:nvSpPr>
          <p:cNvPr id="135" name="Text 132"/>
          <p:cNvSpPr/>
          <p:nvPr/>
        </p:nvSpPr>
        <p:spPr>
          <a:xfrm>
            <a:off x="2593516" y="20845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36" name="Text 133"/>
          <p:cNvSpPr/>
          <p:nvPr/>
        </p:nvSpPr>
        <p:spPr>
          <a:xfrm>
            <a:off x="2662107" y="208452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837" dirty="0"/>
          </a:p>
        </p:txBody>
      </p:sp>
      <p:sp>
        <p:nvSpPr>
          <p:cNvPr id="137" name="Text 134"/>
          <p:cNvSpPr/>
          <p:nvPr/>
        </p:nvSpPr>
        <p:spPr>
          <a:xfrm>
            <a:off x="535781" y="2084524"/>
            <a:ext cx="267505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||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</a:t>
            </a:r>
            <a:endParaRPr lang="en-US" sz="837" dirty="0"/>
          </a:p>
        </p:txBody>
      </p:sp>
      <p:sp>
        <p:nvSpPr>
          <p:cNvPr id="138" name="Text 135"/>
          <p:cNvSpPr/>
          <p:nvPr/>
        </p:nvSpPr>
        <p:spPr>
          <a:xfrm>
            <a:off x="1290284" y="22559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rect1</a:t>
            </a:r>
            <a:endParaRPr lang="en-US" sz="837" dirty="0"/>
          </a:p>
        </p:txBody>
      </p:sp>
      <p:sp>
        <p:nvSpPr>
          <p:cNvPr id="139" name="Text 136"/>
          <p:cNvSpPr/>
          <p:nvPr/>
        </p:nvSpPr>
        <p:spPr>
          <a:xfrm>
            <a:off x="1633240" y="22559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40" name="Text 137"/>
          <p:cNvSpPr/>
          <p:nvPr/>
        </p:nvSpPr>
        <p:spPr>
          <a:xfrm>
            <a:off x="1701831" y="2255974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837" dirty="0"/>
          </a:p>
        </p:txBody>
      </p:sp>
      <p:sp>
        <p:nvSpPr>
          <p:cNvPr id="141" name="Text 138"/>
          <p:cNvSpPr/>
          <p:nvPr/>
        </p:nvSpPr>
        <p:spPr>
          <a:xfrm>
            <a:off x="1976196" y="22559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&gt; </a:t>
            </a:r>
            <a:endParaRPr lang="en-US" sz="837" dirty="0"/>
          </a:p>
        </p:txBody>
      </p:sp>
      <p:sp>
        <p:nvSpPr>
          <p:cNvPr id="142" name="Text 139"/>
          <p:cNvSpPr/>
          <p:nvPr/>
        </p:nvSpPr>
        <p:spPr>
          <a:xfrm>
            <a:off x="2181969" y="22559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rect2</a:t>
            </a:r>
            <a:endParaRPr lang="en-US" sz="837" dirty="0"/>
          </a:p>
        </p:txBody>
      </p:sp>
      <p:sp>
        <p:nvSpPr>
          <p:cNvPr id="143" name="Text 140"/>
          <p:cNvSpPr/>
          <p:nvPr/>
        </p:nvSpPr>
        <p:spPr>
          <a:xfrm>
            <a:off x="2524925" y="22559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44" name="Text 141"/>
          <p:cNvSpPr/>
          <p:nvPr/>
        </p:nvSpPr>
        <p:spPr>
          <a:xfrm>
            <a:off x="2593516" y="22559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837" dirty="0"/>
          </a:p>
        </p:txBody>
      </p:sp>
      <p:sp>
        <p:nvSpPr>
          <p:cNvPr id="145" name="Text 142"/>
          <p:cNvSpPr/>
          <p:nvPr/>
        </p:nvSpPr>
        <p:spPr>
          <a:xfrm>
            <a:off x="535781" y="2255974"/>
            <a:ext cx="267505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||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</a:t>
            </a:r>
            <a:endParaRPr lang="en-US" sz="837" dirty="0"/>
          </a:p>
        </p:txBody>
      </p:sp>
      <p:sp>
        <p:nvSpPr>
          <p:cNvPr id="146" name="Text 143"/>
          <p:cNvSpPr/>
          <p:nvPr/>
        </p:nvSpPr>
        <p:spPr>
          <a:xfrm>
            <a:off x="1290284" y="24274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rect1</a:t>
            </a:r>
            <a:endParaRPr lang="en-US" sz="837" dirty="0"/>
          </a:p>
        </p:txBody>
      </p:sp>
      <p:sp>
        <p:nvSpPr>
          <p:cNvPr id="147" name="Text 144"/>
          <p:cNvSpPr/>
          <p:nvPr/>
        </p:nvSpPr>
        <p:spPr>
          <a:xfrm>
            <a:off x="1633240" y="24274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48" name="Text 145"/>
          <p:cNvSpPr/>
          <p:nvPr/>
        </p:nvSpPr>
        <p:spPr>
          <a:xfrm>
            <a:off x="1701831" y="242742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bottom</a:t>
            </a:r>
            <a:endParaRPr lang="en-US" sz="837" dirty="0"/>
          </a:p>
        </p:txBody>
      </p:sp>
      <p:sp>
        <p:nvSpPr>
          <p:cNvPr id="149" name="Text 146"/>
          <p:cNvSpPr/>
          <p:nvPr/>
        </p:nvSpPr>
        <p:spPr>
          <a:xfrm>
            <a:off x="2113378" y="24274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&lt; </a:t>
            </a:r>
            <a:endParaRPr lang="en-US" sz="837" dirty="0"/>
          </a:p>
        </p:txBody>
      </p:sp>
      <p:sp>
        <p:nvSpPr>
          <p:cNvPr id="150" name="Text 147"/>
          <p:cNvSpPr/>
          <p:nvPr/>
        </p:nvSpPr>
        <p:spPr>
          <a:xfrm>
            <a:off x="2319151" y="242742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rect2</a:t>
            </a:r>
            <a:endParaRPr lang="en-US" sz="837" dirty="0"/>
          </a:p>
        </p:txBody>
      </p:sp>
      <p:sp>
        <p:nvSpPr>
          <p:cNvPr id="151" name="Text 148"/>
          <p:cNvSpPr/>
          <p:nvPr/>
        </p:nvSpPr>
        <p:spPr>
          <a:xfrm>
            <a:off x="2662107" y="242742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52" name="Text 149"/>
          <p:cNvSpPr/>
          <p:nvPr/>
        </p:nvSpPr>
        <p:spPr>
          <a:xfrm>
            <a:off x="2730698" y="242742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top</a:t>
            </a:r>
            <a:endParaRPr lang="en-US" sz="837" dirty="0"/>
          </a:p>
        </p:txBody>
      </p:sp>
      <p:sp>
        <p:nvSpPr>
          <p:cNvPr id="153" name="Text 150"/>
          <p:cNvSpPr/>
          <p:nvPr/>
        </p:nvSpPr>
        <p:spPr>
          <a:xfrm>
            <a:off x="535781" y="2427424"/>
            <a:ext cx="267505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||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</a:t>
            </a:r>
            <a:endParaRPr lang="en-US" sz="837" dirty="0"/>
          </a:p>
        </p:txBody>
      </p:sp>
      <p:sp>
        <p:nvSpPr>
          <p:cNvPr id="154" name="Text 151"/>
          <p:cNvSpPr/>
          <p:nvPr/>
        </p:nvSpPr>
        <p:spPr>
          <a:xfrm>
            <a:off x="1290284" y="25988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rect1</a:t>
            </a:r>
            <a:endParaRPr lang="en-US" sz="837" dirty="0"/>
          </a:p>
        </p:txBody>
      </p:sp>
      <p:sp>
        <p:nvSpPr>
          <p:cNvPr id="155" name="Text 152"/>
          <p:cNvSpPr/>
          <p:nvPr/>
        </p:nvSpPr>
        <p:spPr>
          <a:xfrm>
            <a:off x="1633240" y="25988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56" name="Text 153"/>
          <p:cNvSpPr/>
          <p:nvPr/>
        </p:nvSpPr>
        <p:spPr>
          <a:xfrm>
            <a:off x="1701831" y="25988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top</a:t>
            </a:r>
            <a:endParaRPr lang="en-US" sz="837" dirty="0"/>
          </a:p>
        </p:txBody>
      </p:sp>
      <p:sp>
        <p:nvSpPr>
          <p:cNvPr id="157" name="Text 154"/>
          <p:cNvSpPr/>
          <p:nvPr/>
        </p:nvSpPr>
        <p:spPr>
          <a:xfrm>
            <a:off x="1907604" y="259887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&gt; </a:t>
            </a:r>
            <a:endParaRPr lang="en-US" sz="837" dirty="0"/>
          </a:p>
        </p:txBody>
      </p:sp>
      <p:sp>
        <p:nvSpPr>
          <p:cNvPr id="158" name="Text 155"/>
          <p:cNvSpPr/>
          <p:nvPr/>
        </p:nvSpPr>
        <p:spPr>
          <a:xfrm>
            <a:off x="2113378" y="259887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rect2</a:t>
            </a:r>
            <a:endParaRPr lang="en-US" sz="837" dirty="0"/>
          </a:p>
        </p:txBody>
      </p:sp>
      <p:sp>
        <p:nvSpPr>
          <p:cNvPr id="159" name="Text 156"/>
          <p:cNvSpPr/>
          <p:nvPr/>
        </p:nvSpPr>
        <p:spPr>
          <a:xfrm>
            <a:off x="2456334" y="259887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60" name="Text 157"/>
          <p:cNvSpPr/>
          <p:nvPr/>
        </p:nvSpPr>
        <p:spPr>
          <a:xfrm>
            <a:off x="2524925" y="259887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bottom</a:t>
            </a:r>
            <a:endParaRPr lang="en-US" sz="837" dirty="0"/>
          </a:p>
        </p:txBody>
      </p:sp>
      <p:sp>
        <p:nvSpPr>
          <p:cNvPr id="161" name="Text 158"/>
          <p:cNvSpPr/>
          <p:nvPr/>
        </p:nvSpPr>
        <p:spPr>
          <a:xfrm>
            <a:off x="535781" y="2598874"/>
            <a:ext cx="253787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162" name="Text 159"/>
          <p:cNvSpPr/>
          <p:nvPr/>
        </p:nvSpPr>
        <p:spPr>
          <a:xfrm>
            <a:off x="428625" y="2522079"/>
            <a:ext cx="7896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</a:t>
            </a:r>
            <a:endParaRPr lang="en-US" sz="1046" dirty="0"/>
          </a:p>
        </p:txBody>
      </p:sp>
      <p:sp>
        <p:nvSpPr>
          <p:cNvPr id="163" name="Text 160"/>
          <p:cNvSpPr/>
          <p:nvPr/>
        </p:nvSpPr>
        <p:spPr>
          <a:xfrm>
            <a:off x="1218316" y="2522079"/>
            <a:ext cx="7971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Colisões</a:t>
            </a:r>
            <a:endParaRPr lang="en-US" sz="1046" dirty="0"/>
          </a:p>
        </p:txBody>
      </p:sp>
      <p:sp>
        <p:nvSpPr>
          <p:cNvPr id="164" name="Shape 161"/>
          <p:cNvSpPr/>
          <p:nvPr/>
        </p:nvSpPr>
        <p:spPr>
          <a:xfrm>
            <a:off x="428625" y="2777468"/>
            <a:ext cx="4029075" cy="1071563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165" name="Text 162"/>
          <p:cNvSpPr/>
          <p:nvPr/>
        </p:nvSpPr>
        <p:spPr>
          <a:xfrm>
            <a:off x="535781" y="2906055"/>
            <a:ext cx="18519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Colisão projétil-inimigo</a:t>
            </a:r>
            <a:endParaRPr lang="en-US" sz="837" dirty="0"/>
          </a:p>
        </p:txBody>
      </p:sp>
      <p:sp>
        <p:nvSpPr>
          <p:cNvPr id="166" name="Text 163"/>
          <p:cNvSpPr/>
          <p:nvPr/>
        </p:nvSpPr>
        <p:spPr>
          <a:xfrm>
            <a:off x="535781" y="3077505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gameElements</a:t>
            </a:r>
            <a:endParaRPr lang="en-US" sz="837" dirty="0"/>
          </a:p>
        </p:txBody>
      </p:sp>
      <p:sp>
        <p:nvSpPr>
          <p:cNvPr id="167" name="Text 164"/>
          <p:cNvSpPr/>
          <p:nvPr/>
        </p:nvSpPr>
        <p:spPr>
          <a:xfrm>
            <a:off x="1358875" y="30775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68" name="Text 165"/>
          <p:cNvSpPr/>
          <p:nvPr/>
        </p:nvSpPr>
        <p:spPr>
          <a:xfrm>
            <a:off x="1427466" y="307750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bullets</a:t>
            </a:r>
            <a:endParaRPr lang="en-US" sz="837" dirty="0"/>
          </a:p>
        </p:txBody>
      </p:sp>
      <p:sp>
        <p:nvSpPr>
          <p:cNvPr id="169" name="Text 166"/>
          <p:cNvSpPr/>
          <p:nvPr/>
        </p:nvSpPr>
        <p:spPr>
          <a:xfrm>
            <a:off x="1907604" y="30775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70" name="Text 167"/>
          <p:cNvSpPr/>
          <p:nvPr/>
        </p:nvSpPr>
        <p:spPr>
          <a:xfrm>
            <a:off x="1976196" y="307750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forEach</a:t>
            </a:r>
            <a:endParaRPr lang="en-US" sz="837" dirty="0"/>
          </a:p>
        </p:txBody>
      </p:sp>
      <p:sp>
        <p:nvSpPr>
          <p:cNvPr id="171" name="Text 168"/>
          <p:cNvSpPr/>
          <p:nvPr/>
        </p:nvSpPr>
        <p:spPr>
          <a:xfrm>
            <a:off x="2456334" y="30775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((</a:t>
            </a:r>
            <a:endParaRPr lang="en-US" sz="837" dirty="0"/>
          </a:p>
        </p:txBody>
      </p:sp>
      <p:sp>
        <p:nvSpPr>
          <p:cNvPr id="172" name="Text 169"/>
          <p:cNvSpPr/>
          <p:nvPr/>
        </p:nvSpPr>
        <p:spPr>
          <a:xfrm>
            <a:off x="2593516" y="307750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</a:t>
            </a:r>
            <a:endParaRPr lang="en-US" sz="837" dirty="0"/>
          </a:p>
        </p:txBody>
      </p:sp>
      <p:sp>
        <p:nvSpPr>
          <p:cNvPr id="173" name="Text 170"/>
          <p:cNvSpPr/>
          <p:nvPr/>
        </p:nvSpPr>
        <p:spPr>
          <a:xfrm>
            <a:off x="3005063" y="30775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74" name="Text 171"/>
          <p:cNvSpPr/>
          <p:nvPr/>
        </p:nvSpPr>
        <p:spPr>
          <a:xfrm>
            <a:off x="3142245" y="3077505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bulletIndex</a:t>
            </a:r>
            <a:endParaRPr lang="en-US" sz="837" dirty="0"/>
          </a:p>
        </p:txBody>
      </p:sp>
      <p:sp>
        <p:nvSpPr>
          <p:cNvPr id="175" name="Text 172"/>
          <p:cNvSpPr/>
          <p:nvPr/>
        </p:nvSpPr>
        <p:spPr>
          <a:xfrm>
            <a:off x="535781" y="3077505"/>
            <a:ext cx="37725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=&gt;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176" name="Text 173"/>
          <p:cNvSpPr/>
          <p:nvPr/>
        </p:nvSpPr>
        <p:spPr>
          <a:xfrm>
            <a:off x="672964" y="3248955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gameElements</a:t>
            </a:r>
            <a:endParaRPr lang="en-US" sz="837" dirty="0"/>
          </a:p>
        </p:txBody>
      </p:sp>
      <p:sp>
        <p:nvSpPr>
          <p:cNvPr id="177" name="Text 174"/>
          <p:cNvSpPr/>
          <p:nvPr/>
        </p:nvSpPr>
        <p:spPr>
          <a:xfrm>
            <a:off x="1496058" y="324895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78" name="Text 175"/>
          <p:cNvSpPr/>
          <p:nvPr/>
        </p:nvSpPr>
        <p:spPr>
          <a:xfrm>
            <a:off x="1564649" y="324895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enemies</a:t>
            </a:r>
            <a:endParaRPr lang="en-US" sz="837" dirty="0"/>
          </a:p>
        </p:txBody>
      </p:sp>
      <p:sp>
        <p:nvSpPr>
          <p:cNvPr id="179" name="Text 176"/>
          <p:cNvSpPr/>
          <p:nvPr/>
        </p:nvSpPr>
        <p:spPr>
          <a:xfrm>
            <a:off x="2044787" y="324895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180" name="Text 177"/>
          <p:cNvSpPr/>
          <p:nvPr/>
        </p:nvSpPr>
        <p:spPr>
          <a:xfrm>
            <a:off x="2113378" y="3248955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forEach</a:t>
            </a:r>
            <a:endParaRPr lang="en-US" sz="837" dirty="0"/>
          </a:p>
        </p:txBody>
      </p:sp>
      <p:sp>
        <p:nvSpPr>
          <p:cNvPr id="181" name="Text 178"/>
          <p:cNvSpPr/>
          <p:nvPr/>
        </p:nvSpPr>
        <p:spPr>
          <a:xfrm>
            <a:off x="2593516" y="324895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((</a:t>
            </a:r>
            <a:endParaRPr lang="en-US" sz="837" dirty="0"/>
          </a:p>
        </p:txBody>
      </p:sp>
      <p:sp>
        <p:nvSpPr>
          <p:cNvPr id="182" name="Text 179"/>
          <p:cNvSpPr/>
          <p:nvPr/>
        </p:nvSpPr>
        <p:spPr>
          <a:xfrm>
            <a:off x="2730698" y="324895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enemy</a:t>
            </a:r>
            <a:endParaRPr lang="en-US" sz="837" dirty="0"/>
          </a:p>
        </p:txBody>
      </p:sp>
      <p:sp>
        <p:nvSpPr>
          <p:cNvPr id="183" name="Text 180"/>
          <p:cNvSpPr/>
          <p:nvPr/>
        </p:nvSpPr>
        <p:spPr>
          <a:xfrm>
            <a:off x="3073654" y="324895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84" name="Text 181"/>
          <p:cNvSpPr/>
          <p:nvPr/>
        </p:nvSpPr>
        <p:spPr>
          <a:xfrm>
            <a:off x="3210837" y="3248955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enemyIndex</a:t>
            </a:r>
            <a:endParaRPr lang="en-US" sz="837" dirty="0"/>
          </a:p>
        </p:txBody>
      </p:sp>
      <p:sp>
        <p:nvSpPr>
          <p:cNvPr id="185" name="Text 182"/>
          <p:cNvSpPr/>
          <p:nvPr/>
        </p:nvSpPr>
        <p:spPr>
          <a:xfrm>
            <a:off x="535781" y="3248955"/>
            <a:ext cx="37725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=&gt;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186" name="Text 183"/>
          <p:cNvSpPr/>
          <p:nvPr/>
        </p:nvSpPr>
        <p:spPr>
          <a:xfrm>
            <a:off x="810146" y="34204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if</a:t>
            </a:r>
            <a:endParaRPr lang="en-US" sz="837" dirty="0"/>
          </a:p>
        </p:txBody>
      </p:sp>
      <p:sp>
        <p:nvSpPr>
          <p:cNvPr id="187" name="Text 184"/>
          <p:cNvSpPr/>
          <p:nvPr/>
        </p:nvSpPr>
        <p:spPr>
          <a:xfrm>
            <a:off x="947328" y="34204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(</a:t>
            </a:r>
            <a:endParaRPr lang="en-US" sz="837" dirty="0"/>
          </a:p>
        </p:txBody>
      </p:sp>
      <p:sp>
        <p:nvSpPr>
          <p:cNvPr id="188" name="Text 185"/>
          <p:cNvSpPr/>
          <p:nvPr/>
        </p:nvSpPr>
        <p:spPr>
          <a:xfrm>
            <a:off x="1084511" y="3420405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isColliding</a:t>
            </a:r>
            <a:endParaRPr lang="en-US" sz="837" dirty="0"/>
          </a:p>
        </p:txBody>
      </p:sp>
      <p:sp>
        <p:nvSpPr>
          <p:cNvPr id="189" name="Text 186"/>
          <p:cNvSpPr/>
          <p:nvPr/>
        </p:nvSpPr>
        <p:spPr>
          <a:xfrm>
            <a:off x="1839013" y="34204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90" name="Text 187"/>
          <p:cNvSpPr/>
          <p:nvPr/>
        </p:nvSpPr>
        <p:spPr>
          <a:xfrm>
            <a:off x="1907604" y="342040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</a:t>
            </a:r>
            <a:endParaRPr lang="en-US" sz="837" dirty="0"/>
          </a:p>
        </p:txBody>
      </p:sp>
      <p:sp>
        <p:nvSpPr>
          <p:cNvPr id="191" name="Text 188"/>
          <p:cNvSpPr/>
          <p:nvPr/>
        </p:nvSpPr>
        <p:spPr>
          <a:xfrm>
            <a:off x="2319151" y="3420405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837" dirty="0"/>
          </a:p>
        </p:txBody>
      </p:sp>
      <p:sp>
        <p:nvSpPr>
          <p:cNvPr id="192" name="Text 189"/>
          <p:cNvSpPr/>
          <p:nvPr/>
        </p:nvSpPr>
        <p:spPr>
          <a:xfrm>
            <a:off x="2456334" y="342040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enemy</a:t>
            </a:r>
            <a:endParaRPr lang="en-US" sz="837" dirty="0"/>
          </a:p>
        </p:txBody>
      </p:sp>
      <p:sp>
        <p:nvSpPr>
          <p:cNvPr id="193" name="Text 190"/>
          <p:cNvSpPr/>
          <p:nvPr/>
        </p:nvSpPr>
        <p:spPr>
          <a:xfrm>
            <a:off x="535781" y="3420405"/>
            <a:ext cx="253787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837" dirty="0"/>
          </a:p>
        </p:txBody>
      </p:sp>
      <p:sp>
        <p:nvSpPr>
          <p:cNvPr id="194" name="Text 191"/>
          <p:cNvSpPr/>
          <p:nvPr/>
        </p:nvSpPr>
        <p:spPr>
          <a:xfrm>
            <a:off x="947328" y="3591855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createExplosion</a:t>
            </a:r>
            <a:endParaRPr lang="en-US" sz="837" dirty="0"/>
          </a:p>
        </p:txBody>
      </p:sp>
      <p:sp>
        <p:nvSpPr>
          <p:cNvPr id="195" name="Text 192"/>
          <p:cNvSpPr/>
          <p:nvPr/>
        </p:nvSpPr>
        <p:spPr>
          <a:xfrm>
            <a:off x="1976196" y="359185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96" name="Text 193"/>
          <p:cNvSpPr/>
          <p:nvPr/>
        </p:nvSpPr>
        <p:spPr>
          <a:xfrm>
            <a:off x="2044787" y="359185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enemy</a:t>
            </a:r>
            <a:endParaRPr lang="en-US" sz="837" dirty="0"/>
          </a:p>
        </p:txBody>
      </p:sp>
      <p:sp>
        <p:nvSpPr>
          <p:cNvPr id="197" name="Text 194"/>
          <p:cNvSpPr/>
          <p:nvPr/>
        </p:nvSpPr>
        <p:spPr>
          <a:xfrm>
            <a:off x="535781" y="3591855"/>
            <a:ext cx="198914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837" dirty="0"/>
          </a:p>
        </p:txBody>
      </p:sp>
      <p:sp>
        <p:nvSpPr>
          <p:cNvPr id="198" name="Text 195"/>
          <p:cNvSpPr/>
          <p:nvPr/>
        </p:nvSpPr>
        <p:spPr>
          <a:xfrm>
            <a:off x="947328" y="376330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bullet</a:t>
            </a:r>
            <a:endParaRPr lang="en-US" sz="837" dirty="0"/>
          </a:p>
        </p:txBody>
      </p:sp>
      <p:sp>
        <p:nvSpPr>
          <p:cNvPr id="199" name="Text 196"/>
          <p:cNvSpPr/>
          <p:nvPr/>
        </p:nvSpPr>
        <p:spPr>
          <a:xfrm>
            <a:off x="1358875" y="37633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00" name="Text 197"/>
          <p:cNvSpPr/>
          <p:nvPr/>
        </p:nvSpPr>
        <p:spPr>
          <a:xfrm>
            <a:off x="1427466" y="376330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remove</a:t>
            </a:r>
            <a:endParaRPr lang="en-US" sz="837" dirty="0"/>
          </a:p>
        </p:txBody>
      </p:sp>
      <p:sp>
        <p:nvSpPr>
          <p:cNvPr id="201" name="Text 198"/>
          <p:cNvSpPr/>
          <p:nvPr/>
        </p:nvSpPr>
        <p:spPr>
          <a:xfrm>
            <a:off x="535781" y="3763305"/>
            <a:ext cx="1509006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837" dirty="0"/>
          </a:p>
        </p:txBody>
      </p:sp>
      <p:sp>
        <p:nvSpPr>
          <p:cNvPr id="202" name="Text 199"/>
          <p:cNvSpPr/>
          <p:nvPr/>
        </p:nvSpPr>
        <p:spPr>
          <a:xfrm>
            <a:off x="947328" y="393475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enemy</a:t>
            </a:r>
            <a:endParaRPr lang="en-US" sz="837" dirty="0"/>
          </a:p>
        </p:txBody>
      </p:sp>
      <p:sp>
        <p:nvSpPr>
          <p:cNvPr id="203" name="Text 200"/>
          <p:cNvSpPr/>
          <p:nvPr/>
        </p:nvSpPr>
        <p:spPr>
          <a:xfrm>
            <a:off x="1290284" y="393475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04" name="Text 201"/>
          <p:cNvSpPr/>
          <p:nvPr/>
        </p:nvSpPr>
        <p:spPr>
          <a:xfrm>
            <a:off x="1358875" y="3934755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remove</a:t>
            </a:r>
            <a:endParaRPr lang="en-US" sz="837" dirty="0"/>
          </a:p>
        </p:txBody>
      </p:sp>
      <p:sp>
        <p:nvSpPr>
          <p:cNvPr id="205" name="Text 202"/>
          <p:cNvSpPr/>
          <p:nvPr/>
        </p:nvSpPr>
        <p:spPr>
          <a:xfrm>
            <a:off x="535781" y="3934755"/>
            <a:ext cx="14404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</a:t>
            </a:r>
            <a:endParaRPr lang="en-US" sz="837" dirty="0"/>
          </a:p>
        </p:txBody>
      </p:sp>
      <p:sp>
        <p:nvSpPr>
          <p:cNvPr id="206" name="Text 203"/>
          <p:cNvSpPr/>
          <p:nvPr/>
        </p:nvSpPr>
        <p:spPr>
          <a:xfrm>
            <a:off x="947328" y="4106205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07" name="Text 204"/>
          <p:cNvSpPr/>
          <p:nvPr/>
        </p:nvSpPr>
        <p:spPr>
          <a:xfrm>
            <a:off x="1564649" y="4106205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08" name="Text 205"/>
          <p:cNvSpPr/>
          <p:nvPr/>
        </p:nvSpPr>
        <p:spPr>
          <a:xfrm>
            <a:off x="1633240" y="410620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score</a:t>
            </a:r>
            <a:endParaRPr lang="en-US" sz="837" dirty="0"/>
          </a:p>
        </p:txBody>
      </p:sp>
      <p:sp>
        <p:nvSpPr>
          <p:cNvPr id="209" name="Text 206"/>
          <p:cNvSpPr/>
          <p:nvPr/>
        </p:nvSpPr>
        <p:spPr>
          <a:xfrm>
            <a:off x="1976196" y="4106205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+= </a:t>
            </a:r>
            <a:endParaRPr lang="en-US" sz="837" dirty="0"/>
          </a:p>
        </p:txBody>
      </p:sp>
      <p:sp>
        <p:nvSpPr>
          <p:cNvPr id="210" name="Text 207"/>
          <p:cNvSpPr/>
          <p:nvPr/>
        </p:nvSpPr>
        <p:spPr>
          <a:xfrm>
            <a:off x="2250560" y="4106205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100</a:t>
            </a:r>
            <a:endParaRPr lang="en-US" sz="837" dirty="0"/>
          </a:p>
        </p:txBody>
      </p:sp>
      <p:sp>
        <p:nvSpPr>
          <p:cNvPr id="211" name="Text 208"/>
          <p:cNvSpPr/>
          <p:nvPr/>
        </p:nvSpPr>
        <p:spPr>
          <a:xfrm>
            <a:off x="535781" y="4106205"/>
            <a:ext cx="198914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});</a:t>
            </a:r>
            <a:endParaRPr lang="en-US" sz="837" dirty="0"/>
          </a:p>
        </p:txBody>
      </p:sp>
      <p:sp>
        <p:nvSpPr>
          <p:cNvPr id="212" name="Shape 209"/>
          <p:cNvSpPr/>
          <p:nvPr/>
        </p:nvSpPr>
        <p:spPr>
          <a:xfrm>
            <a:off x="4686300" y="834368"/>
            <a:ext cx="4029075" cy="528638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213" name="Text 210"/>
          <p:cNvSpPr/>
          <p:nvPr/>
        </p:nvSpPr>
        <p:spPr>
          <a:xfrm>
            <a:off x="4793456" y="943310"/>
            <a:ext cx="3761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990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Tipos</a:t>
            </a:r>
            <a:endParaRPr lang="en-US" sz="1046" dirty="0"/>
          </a:p>
        </p:txBody>
      </p:sp>
      <p:sp>
        <p:nvSpPr>
          <p:cNvPr id="214" name="Text 211"/>
          <p:cNvSpPr/>
          <p:nvPr/>
        </p:nvSpPr>
        <p:spPr>
          <a:xfrm>
            <a:off x="5169647" y="943310"/>
            <a:ext cx="7971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Colisões</a:t>
            </a:r>
            <a:endParaRPr lang="en-US" sz="1046" dirty="0"/>
          </a:p>
        </p:txBody>
      </p:sp>
      <p:sp>
        <p:nvSpPr>
          <p:cNvPr id="215" name="Text 212"/>
          <p:cNvSpPr/>
          <p:nvPr/>
        </p:nvSpPr>
        <p:spPr>
          <a:xfrm>
            <a:off x="0" y="3277530"/>
            <a:ext cx="45148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Projétil-Inimigo</a:t>
            </a:r>
            <a:endParaRPr lang="en-US" sz="942" dirty="0"/>
          </a:p>
        </p:txBody>
      </p:sp>
      <p:sp>
        <p:nvSpPr>
          <p:cNvPr id="216" name="Text 213"/>
          <p:cNvSpPr/>
          <p:nvPr/>
        </p:nvSpPr>
        <p:spPr>
          <a:xfrm>
            <a:off x="0" y="35061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Aumenta pontuação</a:t>
            </a:r>
            <a:endParaRPr lang="en-US" sz="837" dirty="0"/>
          </a:p>
        </p:txBody>
      </p:sp>
      <p:sp>
        <p:nvSpPr>
          <p:cNvPr id="217" name="Text 214"/>
          <p:cNvSpPr/>
          <p:nvPr/>
        </p:nvSpPr>
        <p:spPr>
          <a:xfrm>
            <a:off x="0" y="37347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 explosão</a:t>
            </a:r>
            <a:endParaRPr lang="en-US" sz="837" dirty="0"/>
          </a:p>
        </p:txBody>
      </p:sp>
      <p:sp>
        <p:nvSpPr>
          <p:cNvPr id="218" name="Text 215"/>
          <p:cNvSpPr/>
          <p:nvPr/>
        </p:nvSpPr>
        <p:spPr>
          <a:xfrm>
            <a:off x="0" y="39633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ambos</a:t>
            </a:r>
            <a:endParaRPr lang="en-US" sz="837" dirty="0"/>
          </a:p>
        </p:txBody>
      </p:sp>
      <p:sp>
        <p:nvSpPr>
          <p:cNvPr id="219" name="Text 216"/>
          <p:cNvSpPr/>
          <p:nvPr/>
        </p:nvSpPr>
        <p:spPr>
          <a:xfrm>
            <a:off x="4629150" y="3277530"/>
            <a:ext cx="45148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Jogador-Inimigo</a:t>
            </a:r>
            <a:endParaRPr lang="en-US" sz="942" dirty="0"/>
          </a:p>
        </p:txBody>
      </p:sp>
      <p:sp>
        <p:nvSpPr>
          <p:cNvPr id="220" name="Text 217"/>
          <p:cNvSpPr/>
          <p:nvPr/>
        </p:nvSpPr>
        <p:spPr>
          <a:xfrm>
            <a:off x="4629150" y="35061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Perde vida</a:t>
            </a:r>
            <a:endParaRPr lang="en-US" sz="837" dirty="0"/>
          </a:p>
        </p:txBody>
      </p:sp>
      <p:sp>
        <p:nvSpPr>
          <p:cNvPr id="221" name="Text 218"/>
          <p:cNvSpPr/>
          <p:nvPr/>
        </p:nvSpPr>
        <p:spPr>
          <a:xfrm>
            <a:off x="4629150" y="37347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 explosão</a:t>
            </a:r>
            <a:endParaRPr lang="en-US" sz="837" dirty="0"/>
          </a:p>
        </p:txBody>
      </p:sp>
      <p:sp>
        <p:nvSpPr>
          <p:cNvPr id="222" name="Text 219"/>
          <p:cNvSpPr/>
          <p:nvPr/>
        </p:nvSpPr>
        <p:spPr>
          <a:xfrm>
            <a:off x="4629150" y="3963330"/>
            <a:ext cx="4514850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inimigo</a:t>
            </a:r>
            <a:endParaRPr lang="en-US" sz="837" dirty="0"/>
          </a:p>
        </p:txBody>
      </p:sp>
      <p:sp>
        <p:nvSpPr>
          <p:cNvPr id="223" name="Shape 220"/>
          <p:cNvSpPr/>
          <p:nvPr/>
        </p:nvSpPr>
        <p:spPr>
          <a:xfrm>
            <a:off x="4686300" y="1448730"/>
            <a:ext cx="4029075" cy="1071563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sp>
        <p:nvSpPr>
          <p:cNvPr id="224" name="Text 221"/>
          <p:cNvSpPr/>
          <p:nvPr/>
        </p:nvSpPr>
        <p:spPr>
          <a:xfrm>
            <a:off x="4793456" y="1555886"/>
            <a:ext cx="38147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Medição de Desempenho</a:t>
            </a:r>
            <a:endParaRPr lang="en-US" sz="942" dirty="0"/>
          </a:p>
        </p:txBody>
      </p:sp>
      <p:sp>
        <p:nvSpPr>
          <p:cNvPr id="225" name="Text 222"/>
          <p:cNvSpPr/>
          <p:nvPr/>
        </p:nvSpPr>
        <p:spPr>
          <a:xfrm>
            <a:off x="4793456" y="184163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Fim de jogo</a:t>
            </a:r>
            <a:endParaRPr lang="en-US" sz="837" dirty="0"/>
          </a:p>
        </p:txBody>
      </p:sp>
      <p:sp>
        <p:nvSpPr>
          <p:cNvPr id="226" name="Text 223"/>
          <p:cNvSpPr/>
          <p:nvPr/>
        </p:nvSpPr>
        <p:spPr>
          <a:xfrm>
            <a:off x="4793456" y="201308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function</a:t>
            </a:r>
            <a:endParaRPr lang="en-US" sz="837" dirty="0"/>
          </a:p>
        </p:txBody>
      </p:sp>
      <p:sp>
        <p:nvSpPr>
          <p:cNvPr id="227" name="Text 224"/>
          <p:cNvSpPr/>
          <p:nvPr/>
        </p:nvSpPr>
        <p:spPr>
          <a:xfrm>
            <a:off x="5410777" y="201308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gameOver</a:t>
            </a:r>
            <a:endParaRPr lang="en-US" sz="837" dirty="0"/>
          </a:p>
        </p:txBody>
      </p:sp>
      <p:sp>
        <p:nvSpPr>
          <p:cNvPr id="228" name="Text 225"/>
          <p:cNvSpPr/>
          <p:nvPr/>
        </p:nvSpPr>
        <p:spPr>
          <a:xfrm>
            <a:off x="4793456" y="2013086"/>
            <a:ext cx="144041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229" name="Text 226"/>
          <p:cNvSpPr/>
          <p:nvPr/>
        </p:nvSpPr>
        <p:spPr>
          <a:xfrm>
            <a:off x="4930639" y="21845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30" name="Text 227"/>
          <p:cNvSpPr/>
          <p:nvPr/>
        </p:nvSpPr>
        <p:spPr>
          <a:xfrm>
            <a:off x="5547959" y="21845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31" name="Text 228"/>
          <p:cNvSpPr/>
          <p:nvPr/>
        </p:nvSpPr>
        <p:spPr>
          <a:xfrm>
            <a:off x="5616550" y="21845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isRunning</a:t>
            </a:r>
            <a:endParaRPr lang="en-US" sz="837" dirty="0"/>
          </a:p>
        </p:txBody>
      </p:sp>
      <p:sp>
        <p:nvSpPr>
          <p:cNvPr id="232" name="Text 229"/>
          <p:cNvSpPr/>
          <p:nvPr/>
        </p:nvSpPr>
        <p:spPr>
          <a:xfrm>
            <a:off x="6233871" y="21845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233" name="Text 230"/>
          <p:cNvSpPr/>
          <p:nvPr/>
        </p:nvSpPr>
        <p:spPr>
          <a:xfrm>
            <a:off x="6439644" y="21845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false</a:t>
            </a:r>
            <a:endParaRPr lang="en-US" sz="837" dirty="0"/>
          </a:p>
        </p:txBody>
      </p:sp>
      <p:sp>
        <p:nvSpPr>
          <p:cNvPr id="234" name="Text 231"/>
          <p:cNvSpPr/>
          <p:nvPr/>
        </p:nvSpPr>
        <p:spPr>
          <a:xfrm>
            <a:off x="4793456" y="2184536"/>
            <a:ext cx="205773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235" name="Text 232"/>
          <p:cNvSpPr/>
          <p:nvPr/>
        </p:nvSpPr>
        <p:spPr>
          <a:xfrm>
            <a:off x="4930639" y="2527436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Calcular estatísticas</a:t>
            </a:r>
            <a:endParaRPr lang="en-US" sz="837" dirty="0"/>
          </a:p>
        </p:txBody>
      </p:sp>
      <p:sp>
        <p:nvSpPr>
          <p:cNvPr id="236" name="Text 233"/>
          <p:cNvSpPr/>
          <p:nvPr/>
        </p:nvSpPr>
        <p:spPr>
          <a:xfrm>
            <a:off x="4930639" y="26988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837" dirty="0"/>
          </a:p>
        </p:txBody>
      </p:sp>
      <p:sp>
        <p:nvSpPr>
          <p:cNvPr id="237" name="Text 234"/>
          <p:cNvSpPr/>
          <p:nvPr/>
        </p:nvSpPr>
        <p:spPr>
          <a:xfrm>
            <a:off x="5342186" y="269888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gameTime</a:t>
            </a:r>
            <a:endParaRPr lang="en-US" sz="837" dirty="0"/>
          </a:p>
        </p:txBody>
      </p:sp>
      <p:sp>
        <p:nvSpPr>
          <p:cNvPr id="238" name="Text 235"/>
          <p:cNvSpPr/>
          <p:nvPr/>
        </p:nvSpPr>
        <p:spPr>
          <a:xfrm>
            <a:off x="5890915" y="26988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239" name="Text 236"/>
          <p:cNvSpPr/>
          <p:nvPr/>
        </p:nvSpPr>
        <p:spPr>
          <a:xfrm>
            <a:off x="6096688" y="26988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Math</a:t>
            </a:r>
            <a:endParaRPr lang="en-US" sz="837" dirty="0"/>
          </a:p>
        </p:txBody>
      </p:sp>
      <p:sp>
        <p:nvSpPr>
          <p:cNvPr id="240" name="Text 237"/>
          <p:cNvSpPr/>
          <p:nvPr/>
        </p:nvSpPr>
        <p:spPr>
          <a:xfrm>
            <a:off x="6371053" y="26988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41" name="Text 238"/>
          <p:cNvSpPr/>
          <p:nvPr/>
        </p:nvSpPr>
        <p:spPr>
          <a:xfrm>
            <a:off x="6439644" y="26988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floor</a:t>
            </a:r>
            <a:endParaRPr lang="en-US" sz="837" dirty="0"/>
          </a:p>
        </p:txBody>
      </p:sp>
      <p:sp>
        <p:nvSpPr>
          <p:cNvPr id="242" name="Text 239"/>
          <p:cNvSpPr/>
          <p:nvPr/>
        </p:nvSpPr>
        <p:spPr>
          <a:xfrm>
            <a:off x="6782600" y="26988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((</a:t>
            </a:r>
            <a:endParaRPr lang="en-US" sz="837" dirty="0"/>
          </a:p>
        </p:txBody>
      </p:sp>
      <p:sp>
        <p:nvSpPr>
          <p:cNvPr id="243" name="Text 240"/>
          <p:cNvSpPr/>
          <p:nvPr/>
        </p:nvSpPr>
        <p:spPr>
          <a:xfrm>
            <a:off x="6919782" y="26988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Date</a:t>
            </a:r>
            <a:endParaRPr lang="en-US" sz="837" dirty="0"/>
          </a:p>
        </p:txBody>
      </p:sp>
      <p:sp>
        <p:nvSpPr>
          <p:cNvPr id="244" name="Text 241"/>
          <p:cNvSpPr/>
          <p:nvPr/>
        </p:nvSpPr>
        <p:spPr>
          <a:xfrm>
            <a:off x="7194147" y="26988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45" name="Text 242"/>
          <p:cNvSpPr/>
          <p:nvPr/>
        </p:nvSpPr>
        <p:spPr>
          <a:xfrm>
            <a:off x="7262738" y="26988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now</a:t>
            </a:r>
            <a:endParaRPr lang="en-US" sz="837" dirty="0"/>
          </a:p>
        </p:txBody>
      </p:sp>
      <p:sp>
        <p:nvSpPr>
          <p:cNvPr id="246" name="Text 243"/>
          <p:cNvSpPr/>
          <p:nvPr/>
        </p:nvSpPr>
        <p:spPr>
          <a:xfrm>
            <a:off x="7468512" y="26988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() - </a:t>
            </a:r>
            <a:endParaRPr lang="en-US" sz="837" dirty="0"/>
          </a:p>
        </p:txBody>
      </p:sp>
      <p:sp>
        <p:nvSpPr>
          <p:cNvPr id="247" name="Text 244"/>
          <p:cNvSpPr/>
          <p:nvPr/>
        </p:nvSpPr>
        <p:spPr>
          <a:xfrm>
            <a:off x="7811467" y="269888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48" name="Text 245"/>
          <p:cNvSpPr/>
          <p:nvPr/>
        </p:nvSpPr>
        <p:spPr>
          <a:xfrm>
            <a:off x="8428788" y="26988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49" name="Text 246"/>
          <p:cNvSpPr/>
          <p:nvPr/>
        </p:nvSpPr>
        <p:spPr>
          <a:xfrm>
            <a:off x="8497379" y="269888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startTime</a:t>
            </a:r>
            <a:endParaRPr lang="en-US" sz="837" dirty="0"/>
          </a:p>
        </p:txBody>
      </p:sp>
      <p:sp>
        <p:nvSpPr>
          <p:cNvPr id="250" name="Text 247"/>
          <p:cNvSpPr/>
          <p:nvPr/>
        </p:nvSpPr>
        <p:spPr>
          <a:xfrm>
            <a:off x="9114699" y="26988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/ </a:t>
            </a:r>
            <a:endParaRPr lang="en-US" sz="837" dirty="0"/>
          </a:p>
        </p:txBody>
      </p:sp>
      <p:sp>
        <p:nvSpPr>
          <p:cNvPr id="251" name="Text 248"/>
          <p:cNvSpPr/>
          <p:nvPr/>
        </p:nvSpPr>
        <p:spPr>
          <a:xfrm>
            <a:off x="9389064" y="26988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1000</a:t>
            </a:r>
            <a:endParaRPr lang="en-US" sz="837" dirty="0"/>
          </a:p>
        </p:txBody>
      </p:sp>
      <p:sp>
        <p:nvSpPr>
          <p:cNvPr id="252" name="Text 249"/>
          <p:cNvSpPr/>
          <p:nvPr/>
        </p:nvSpPr>
        <p:spPr>
          <a:xfrm>
            <a:off x="4793456" y="2698886"/>
            <a:ext cx="500715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253" name="Text 250"/>
          <p:cNvSpPr/>
          <p:nvPr/>
        </p:nvSpPr>
        <p:spPr>
          <a:xfrm>
            <a:off x="4930639" y="28703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9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endParaRPr lang="en-US" sz="837" dirty="0"/>
          </a:p>
        </p:txBody>
      </p:sp>
      <p:sp>
        <p:nvSpPr>
          <p:cNvPr id="254" name="Text 251"/>
          <p:cNvSpPr/>
          <p:nvPr/>
        </p:nvSpPr>
        <p:spPr>
          <a:xfrm>
            <a:off x="5342186" y="28703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accuracy</a:t>
            </a:r>
            <a:endParaRPr lang="en-US" sz="837" dirty="0"/>
          </a:p>
        </p:txBody>
      </p:sp>
      <p:sp>
        <p:nvSpPr>
          <p:cNvPr id="255" name="Text 252"/>
          <p:cNvSpPr/>
          <p:nvPr/>
        </p:nvSpPr>
        <p:spPr>
          <a:xfrm>
            <a:off x="5890915" y="28703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256" name="Text 253"/>
          <p:cNvSpPr/>
          <p:nvPr/>
        </p:nvSpPr>
        <p:spPr>
          <a:xfrm>
            <a:off x="6096688" y="28703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57" name="Text 254"/>
          <p:cNvSpPr/>
          <p:nvPr/>
        </p:nvSpPr>
        <p:spPr>
          <a:xfrm>
            <a:off x="6714009" y="28703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58" name="Text 255"/>
          <p:cNvSpPr/>
          <p:nvPr/>
        </p:nvSpPr>
        <p:spPr>
          <a:xfrm>
            <a:off x="6782600" y="287033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shotsFired</a:t>
            </a:r>
            <a:endParaRPr lang="en-US" sz="837" dirty="0"/>
          </a:p>
        </p:txBody>
      </p:sp>
      <p:sp>
        <p:nvSpPr>
          <p:cNvPr id="259" name="Text 256"/>
          <p:cNvSpPr/>
          <p:nvPr/>
        </p:nvSpPr>
        <p:spPr>
          <a:xfrm>
            <a:off x="7468512" y="28703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&gt; </a:t>
            </a:r>
            <a:endParaRPr lang="en-US" sz="837" dirty="0"/>
          </a:p>
        </p:txBody>
      </p:sp>
      <p:sp>
        <p:nvSpPr>
          <p:cNvPr id="260" name="Text 257"/>
          <p:cNvSpPr/>
          <p:nvPr/>
        </p:nvSpPr>
        <p:spPr>
          <a:xfrm>
            <a:off x="7674285" y="28703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261" name="Text 258"/>
          <p:cNvSpPr/>
          <p:nvPr/>
        </p:nvSpPr>
        <p:spPr>
          <a:xfrm>
            <a:off x="4793456" y="2870336"/>
            <a:ext cx="3155193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?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262" name="Text 259"/>
          <p:cNvSpPr/>
          <p:nvPr/>
        </p:nvSpPr>
        <p:spPr>
          <a:xfrm>
            <a:off x="5067821" y="30417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Math</a:t>
            </a:r>
            <a:endParaRPr lang="en-US" sz="837" dirty="0"/>
          </a:p>
        </p:txBody>
      </p:sp>
      <p:sp>
        <p:nvSpPr>
          <p:cNvPr id="263" name="Text 260"/>
          <p:cNvSpPr/>
          <p:nvPr/>
        </p:nvSpPr>
        <p:spPr>
          <a:xfrm>
            <a:off x="5342186" y="3041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64" name="Text 261"/>
          <p:cNvSpPr/>
          <p:nvPr/>
        </p:nvSpPr>
        <p:spPr>
          <a:xfrm>
            <a:off x="5410777" y="304178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floor</a:t>
            </a:r>
            <a:endParaRPr lang="en-US" sz="837" dirty="0"/>
          </a:p>
        </p:txBody>
      </p:sp>
      <p:sp>
        <p:nvSpPr>
          <p:cNvPr id="265" name="Text 262"/>
          <p:cNvSpPr/>
          <p:nvPr/>
        </p:nvSpPr>
        <p:spPr>
          <a:xfrm>
            <a:off x="5753733" y="30417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((</a:t>
            </a:r>
            <a:endParaRPr lang="en-US" sz="837" dirty="0"/>
          </a:p>
        </p:txBody>
      </p:sp>
      <p:sp>
        <p:nvSpPr>
          <p:cNvPr id="266" name="Text 263"/>
          <p:cNvSpPr/>
          <p:nvPr/>
        </p:nvSpPr>
        <p:spPr>
          <a:xfrm>
            <a:off x="5890915" y="304178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67" name="Text 264"/>
          <p:cNvSpPr/>
          <p:nvPr/>
        </p:nvSpPr>
        <p:spPr>
          <a:xfrm>
            <a:off x="6508235" y="3041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68" name="Text 265"/>
          <p:cNvSpPr/>
          <p:nvPr/>
        </p:nvSpPr>
        <p:spPr>
          <a:xfrm>
            <a:off x="6576826" y="3041786"/>
            <a:ext cx="10974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enemiesDestroyed</a:t>
            </a:r>
            <a:endParaRPr lang="en-US" sz="837" dirty="0"/>
          </a:p>
        </p:txBody>
      </p:sp>
      <p:sp>
        <p:nvSpPr>
          <p:cNvPr id="269" name="Text 266"/>
          <p:cNvSpPr/>
          <p:nvPr/>
        </p:nvSpPr>
        <p:spPr>
          <a:xfrm>
            <a:off x="7674285" y="30417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/ </a:t>
            </a:r>
            <a:endParaRPr lang="en-US" sz="837" dirty="0"/>
          </a:p>
        </p:txBody>
      </p:sp>
      <p:sp>
        <p:nvSpPr>
          <p:cNvPr id="270" name="Text 267"/>
          <p:cNvSpPr/>
          <p:nvPr/>
        </p:nvSpPr>
        <p:spPr>
          <a:xfrm>
            <a:off x="7880059" y="304178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71" name="Text 268"/>
          <p:cNvSpPr/>
          <p:nvPr/>
        </p:nvSpPr>
        <p:spPr>
          <a:xfrm>
            <a:off x="8497379" y="3041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72" name="Text 269"/>
          <p:cNvSpPr/>
          <p:nvPr/>
        </p:nvSpPr>
        <p:spPr>
          <a:xfrm>
            <a:off x="8565970" y="304178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shotsFired</a:t>
            </a:r>
            <a:endParaRPr lang="en-US" sz="837" dirty="0"/>
          </a:p>
        </p:txBody>
      </p:sp>
      <p:sp>
        <p:nvSpPr>
          <p:cNvPr id="273" name="Text 270"/>
          <p:cNvSpPr/>
          <p:nvPr/>
        </p:nvSpPr>
        <p:spPr>
          <a:xfrm>
            <a:off x="9251882" y="30417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* </a:t>
            </a:r>
            <a:endParaRPr lang="en-US" sz="837" dirty="0"/>
          </a:p>
        </p:txBody>
      </p:sp>
      <p:sp>
        <p:nvSpPr>
          <p:cNvPr id="274" name="Text 271"/>
          <p:cNvSpPr/>
          <p:nvPr/>
        </p:nvSpPr>
        <p:spPr>
          <a:xfrm>
            <a:off x="9526246" y="30417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100</a:t>
            </a:r>
            <a:endParaRPr lang="en-US" sz="837" dirty="0"/>
          </a:p>
        </p:txBody>
      </p:sp>
      <p:sp>
        <p:nvSpPr>
          <p:cNvPr id="275" name="Text 272"/>
          <p:cNvSpPr/>
          <p:nvPr/>
        </p:nvSpPr>
        <p:spPr>
          <a:xfrm>
            <a:off x="9732020" y="3041786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: </a:t>
            </a:r>
            <a:endParaRPr lang="en-US" sz="837" dirty="0"/>
          </a:p>
        </p:txBody>
      </p:sp>
      <p:sp>
        <p:nvSpPr>
          <p:cNvPr id="276" name="Text 273"/>
          <p:cNvSpPr/>
          <p:nvPr/>
        </p:nvSpPr>
        <p:spPr>
          <a:xfrm>
            <a:off x="10006385" y="30417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00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0</a:t>
            </a:r>
            <a:endParaRPr lang="en-US" sz="837" dirty="0"/>
          </a:p>
        </p:txBody>
      </p:sp>
      <p:sp>
        <p:nvSpPr>
          <p:cNvPr id="277" name="Text 274"/>
          <p:cNvSpPr/>
          <p:nvPr/>
        </p:nvSpPr>
        <p:spPr>
          <a:xfrm>
            <a:off x="4793456" y="3041786"/>
            <a:ext cx="5350111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278" name="Text 275"/>
          <p:cNvSpPr/>
          <p:nvPr/>
        </p:nvSpPr>
        <p:spPr>
          <a:xfrm>
            <a:off x="4930639" y="3384686"/>
            <a:ext cx="205773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Atualizar tela de game over</a:t>
            </a:r>
            <a:endParaRPr lang="en-US" sz="837" dirty="0"/>
          </a:p>
        </p:txBody>
      </p:sp>
      <p:sp>
        <p:nvSpPr>
          <p:cNvPr id="279" name="Text 276"/>
          <p:cNvSpPr/>
          <p:nvPr/>
        </p:nvSpPr>
        <p:spPr>
          <a:xfrm>
            <a:off x="4930639" y="35561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document</a:t>
            </a:r>
            <a:endParaRPr lang="en-US" sz="837" dirty="0"/>
          </a:p>
        </p:txBody>
      </p:sp>
      <p:sp>
        <p:nvSpPr>
          <p:cNvPr id="280" name="Text 277"/>
          <p:cNvSpPr/>
          <p:nvPr/>
        </p:nvSpPr>
        <p:spPr>
          <a:xfrm>
            <a:off x="5479368" y="35561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81" name="Text 278"/>
          <p:cNvSpPr/>
          <p:nvPr/>
        </p:nvSpPr>
        <p:spPr>
          <a:xfrm>
            <a:off x="5547959" y="355613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getElementById</a:t>
            </a:r>
            <a:endParaRPr lang="en-US" sz="837" dirty="0"/>
          </a:p>
        </p:txBody>
      </p:sp>
      <p:sp>
        <p:nvSpPr>
          <p:cNvPr id="282" name="Text 279"/>
          <p:cNvSpPr/>
          <p:nvPr/>
        </p:nvSpPr>
        <p:spPr>
          <a:xfrm>
            <a:off x="6508235" y="35561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283" name="Text 280"/>
          <p:cNvSpPr/>
          <p:nvPr/>
        </p:nvSpPr>
        <p:spPr>
          <a:xfrm>
            <a:off x="6576826" y="3556136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'finalScore'</a:t>
            </a:r>
            <a:endParaRPr lang="en-US" sz="837" dirty="0"/>
          </a:p>
        </p:txBody>
      </p:sp>
      <p:sp>
        <p:nvSpPr>
          <p:cNvPr id="284" name="Text 281"/>
          <p:cNvSpPr/>
          <p:nvPr/>
        </p:nvSpPr>
        <p:spPr>
          <a:xfrm>
            <a:off x="7399920" y="35561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</a:t>
            </a:r>
            <a:endParaRPr lang="en-US" sz="837" dirty="0"/>
          </a:p>
        </p:txBody>
      </p:sp>
      <p:sp>
        <p:nvSpPr>
          <p:cNvPr id="285" name="Text 282"/>
          <p:cNvSpPr/>
          <p:nvPr/>
        </p:nvSpPr>
        <p:spPr>
          <a:xfrm>
            <a:off x="7537103" y="355613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textContent</a:t>
            </a:r>
            <a:endParaRPr lang="en-US" sz="837" dirty="0"/>
          </a:p>
        </p:txBody>
      </p:sp>
      <p:sp>
        <p:nvSpPr>
          <p:cNvPr id="286" name="Text 283"/>
          <p:cNvSpPr/>
          <p:nvPr/>
        </p:nvSpPr>
        <p:spPr>
          <a:xfrm>
            <a:off x="8291606" y="35561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287" name="Text 284"/>
          <p:cNvSpPr/>
          <p:nvPr/>
        </p:nvSpPr>
        <p:spPr>
          <a:xfrm>
            <a:off x="8497379" y="3556136"/>
            <a:ext cx="61732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gameState</a:t>
            </a:r>
            <a:endParaRPr lang="en-US" sz="837" dirty="0"/>
          </a:p>
        </p:txBody>
      </p:sp>
      <p:sp>
        <p:nvSpPr>
          <p:cNvPr id="288" name="Text 285"/>
          <p:cNvSpPr/>
          <p:nvPr/>
        </p:nvSpPr>
        <p:spPr>
          <a:xfrm>
            <a:off x="9114699" y="35561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89" name="Text 286"/>
          <p:cNvSpPr/>
          <p:nvPr/>
        </p:nvSpPr>
        <p:spPr>
          <a:xfrm>
            <a:off x="9183291" y="3556136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score</a:t>
            </a:r>
            <a:endParaRPr lang="en-US" sz="837" dirty="0"/>
          </a:p>
        </p:txBody>
      </p:sp>
      <p:sp>
        <p:nvSpPr>
          <p:cNvPr id="290" name="Text 287"/>
          <p:cNvSpPr/>
          <p:nvPr/>
        </p:nvSpPr>
        <p:spPr>
          <a:xfrm>
            <a:off x="4793456" y="3556136"/>
            <a:ext cx="480138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291" name="Text 288"/>
          <p:cNvSpPr/>
          <p:nvPr/>
        </p:nvSpPr>
        <p:spPr>
          <a:xfrm>
            <a:off x="4930639" y="372758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document</a:t>
            </a:r>
            <a:endParaRPr lang="en-US" sz="837" dirty="0"/>
          </a:p>
        </p:txBody>
      </p:sp>
      <p:sp>
        <p:nvSpPr>
          <p:cNvPr id="292" name="Text 289"/>
          <p:cNvSpPr/>
          <p:nvPr/>
        </p:nvSpPr>
        <p:spPr>
          <a:xfrm>
            <a:off x="5479368" y="37275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293" name="Text 290"/>
          <p:cNvSpPr/>
          <p:nvPr/>
        </p:nvSpPr>
        <p:spPr>
          <a:xfrm>
            <a:off x="5547959" y="372758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getElementById</a:t>
            </a:r>
            <a:endParaRPr lang="en-US" sz="837" dirty="0"/>
          </a:p>
        </p:txBody>
      </p:sp>
      <p:sp>
        <p:nvSpPr>
          <p:cNvPr id="294" name="Text 291"/>
          <p:cNvSpPr/>
          <p:nvPr/>
        </p:nvSpPr>
        <p:spPr>
          <a:xfrm>
            <a:off x="6508235" y="372758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295" name="Text 292"/>
          <p:cNvSpPr/>
          <p:nvPr/>
        </p:nvSpPr>
        <p:spPr>
          <a:xfrm>
            <a:off x="6576826" y="372758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'gameTime'</a:t>
            </a:r>
            <a:endParaRPr lang="en-US" sz="837" dirty="0"/>
          </a:p>
        </p:txBody>
      </p:sp>
      <p:sp>
        <p:nvSpPr>
          <p:cNvPr id="296" name="Text 293"/>
          <p:cNvSpPr/>
          <p:nvPr/>
        </p:nvSpPr>
        <p:spPr>
          <a:xfrm>
            <a:off x="7262738" y="372758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</a:t>
            </a:r>
            <a:endParaRPr lang="en-US" sz="837" dirty="0"/>
          </a:p>
        </p:txBody>
      </p:sp>
      <p:sp>
        <p:nvSpPr>
          <p:cNvPr id="297" name="Text 294"/>
          <p:cNvSpPr/>
          <p:nvPr/>
        </p:nvSpPr>
        <p:spPr>
          <a:xfrm>
            <a:off x="7399920" y="372758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textContent</a:t>
            </a:r>
            <a:endParaRPr lang="en-US" sz="837" dirty="0"/>
          </a:p>
        </p:txBody>
      </p:sp>
      <p:sp>
        <p:nvSpPr>
          <p:cNvPr id="298" name="Text 295"/>
          <p:cNvSpPr/>
          <p:nvPr/>
        </p:nvSpPr>
        <p:spPr>
          <a:xfrm>
            <a:off x="8154423" y="372758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299" name="Text 296"/>
          <p:cNvSpPr/>
          <p:nvPr/>
        </p:nvSpPr>
        <p:spPr>
          <a:xfrm>
            <a:off x="8360197" y="372758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gameTime</a:t>
            </a:r>
            <a:endParaRPr lang="en-US" sz="837" dirty="0"/>
          </a:p>
        </p:txBody>
      </p:sp>
      <p:sp>
        <p:nvSpPr>
          <p:cNvPr id="300" name="Text 297"/>
          <p:cNvSpPr/>
          <p:nvPr/>
        </p:nvSpPr>
        <p:spPr>
          <a:xfrm>
            <a:off x="4793456" y="3727586"/>
            <a:ext cx="418406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301" name="Text 298"/>
          <p:cNvSpPr/>
          <p:nvPr/>
        </p:nvSpPr>
        <p:spPr>
          <a:xfrm>
            <a:off x="4930639" y="38990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document</a:t>
            </a:r>
            <a:endParaRPr lang="en-US" sz="837" dirty="0"/>
          </a:p>
        </p:txBody>
      </p:sp>
      <p:sp>
        <p:nvSpPr>
          <p:cNvPr id="302" name="Text 299"/>
          <p:cNvSpPr/>
          <p:nvPr/>
        </p:nvSpPr>
        <p:spPr>
          <a:xfrm>
            <a:off x="5479368" y="38990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303" name="Text 300"/>
          <p:cNvSpPr/>
          <p:nvPr/>
        </p:nvSpPr>
        <p:spPr>
          <a:xfrm>
            <a:off x="5547959" y="3899036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AA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getElementById</a:t>
            </a:r>
            <a:endParaRPr lang="en-US" sz="837" dirty="0"/>
          </a:p>
        </p:txBody>
      </p:sp>
      <p:sp>
        <p:nvSpPr>
          <p:cNvPr id="304" name="Text 301"/>
          <p:cNvSpPr/>
          <p:nvPr/>
        </p:nvSpPr>
        <p:spPr>
          <a:xfrm>
            <a:off x="6508235" y="3899036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305" name="Text 302"/>
          <p:cNvSpPr/>
          <p:nvPr/>
        </p:nvSpPr>
        <p:spPr>
          <a:xfrm>
            <a:off x="6576826" y="3899036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99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'accuracy'</a:t>
            </a:r>
            <a:endParaRPr lang="en-US" sz="837" dirty="0"/>
          </a:p>
        </p:txBody>
      </p:sp>
      <p:sp>
        <p:nvSpPr>
          <p:cNvPr id="306" name="Text 303"/>
          <p:cNvSpPr/>
          <p:nvPr/>
        </p:nvSpPr>
        <p:spPr>
          <a:xfrm>
            <a:off x="7262738" y="3899036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</a:t>
            </a:r>
            <a:endParaRPr lang="en-US" sz="837" dirty="0"/>
          </a:p>
        </p:txBody>
      </p:sp>
      <p:sp>
        <p:nvSpPr>
          <p:cNvPr id="307" name="Text 304"/>
          <p:cNvSpPr/>
          <p:nvPr/>
        </p:nvSpPr>
        <p:spPr>
          <a:xfrm>
            <a:off x="7399920" y="3899036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textContent</a:t>
            </a:r>
            <a:endParaRPr lang="en-US" sz="837" dirty="0"/>
          </a:p>
        </p:txBody>
      </p:sp>
      <p:sp>
        <p:nvSpPr>
          <p:cNvPr id="308" name="Text 305"/>
          <p:cNvSpPr/>
          <p:nvPr/>
        </p:nvSpPr>
        <p:spPr>
          <a:xfrm>
            <a:off x="8154423" y="389903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</a:t>
            </a:r>
            <a:endParaRPr lang="en-US" sz="837" dirty="0"/>
          </a:p>
        </p:txBody>
      </p:sp>
      <p:sp>
        <p:nvSpPr>
          <p:cNvPr id="309" name="Text 306"/>
          <p:cNvSpPr/>
          <p:nvPr/>
        </p:nvSpPr>
        <p:spPr>
          <a:xfrm>
            <a:off x="8360197" y="3899036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FF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accuracy</a:t>
            </a:r>
            <a:endParaRPr lang="en-US" sz="837" dirty="0"/>
          </a:p>
        </p:txBody>
      </p:sp>
      <p:sp>
        <p:nvSpPr>
          <p:cNvPr id="310" name="Text 307"/>
          <p:cNvSpPr/>
          <p:nvPr/>
        </p:nvSpPr>
        <p:spPr>
          <a:xfrm>
            <a:off x="4793456" y="3899036"/>
            <a:ext cx="418406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899455" y="2268252"/>
            <a:ext cx="19645" cy="1964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1"/>
          <p:cNvSpPr/>
          <p:nvPr/>
        </p:nvSpPr>
        <p:spPr>
          <a:xfrm>
            <a:off x="4273525" y="3417922"/>
            <a:ext cx="13925" cy="139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443161" y="2343457"/>
            <a:ext cx="2037" cy="203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5694350" y="1233329"/>
            <a:ext cx="15822" cy="158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" name="Shape 4"/>
          <p:cNvSpPr/>
          <p:nvPr/>
        </p:nvSpPr>
        <p:spPr>
          <a:xfrm>
            <a:off x="2293283" y="1677386"/>
            <a:ext cx="19534" cy="195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" name="Shape 5"/>
          <p:cNvSpPr/>
          <p:nvPr/>
        </p:nvSpPr>
        <p:spPr>
          <a:xfrm>
            <a:off x="8445894" y="1818866"/>
            <a:ext cx="12390" cy="123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8300982" y="2979502"/>
            <a:ext cx="19813" cy="198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6875971" y="3119335"/>
            <a:ext cx="9544" cy="954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3690110" y="367205"/>
            <a:ext cx="12306" cy="1230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2" name="Shape 9"/>
          <p:cNvSpPr/>
          <p:nvPr/>
        </p:nvSpPr>
        <p:spPr>
          <a:xfrm>
            <a:off x="5050854" y="270821"/>
            <a:ext cx="16241" cy="162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6771466" y="4206497"/>
            <a:ext cx="15599" cy="155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8188830" y="2603646"/>
            <a:ext cx="1535" cy="153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8479827" y="1167947"/>
            <a:ext cx="14036" cy="140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6572390" y="384953"/>
            <a:ext cx="14622" cy="146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436688" y="3202186"/>
            <a:ext cx="5748" cy="57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7593137" y="3645405"/>
            <a:ext cx="8846" cy="884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9" name="Shape 16"/>
          <p:cNvSpPr/>
          <p:nvPr/>
        </p:nvSpPr>
        <p:spPr>
          <a:xfrm>
            <a:off x="3031294" y="2829985"/>
            <a:ext cx="18697" cy="186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0" name="Shape 17"/>
          <p:cNvSpPr/>
          <p:nvPr/>
        </p:nvSpPr>
        <p:spPr>
          <a:xfrm>
            <a:off x="2490378" y="4254438"/>
            <a:ext cx="21208" cy="2120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2265406" y="1042318"/>
            <a:ext cx="16771" cy="167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2" name="Shape 19"/>
          <p:cNvSpPr/>
          <p:nvPr/>
        </p:nvSpPr>
        <p:spPr>
          <a:xfrm>
            <a:off x="2880131" y="3958754"/>
            <a:ext cx="2902" cy="29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3" name="Shape 20"/>
          <p:cNvSpPr/>
          <p:nvPr/>
        </p:nvSpPr>
        <p:spPr>
          <a:xfrm>
            <a:off x="9071307" y="2461552"/>
            <a:ext cx="809" cy="8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4" name="Shape 21"/>
          <p:cNvSpPr/>
          <p:nvPr/>
        </p:nvSpPr>
        <p:spPr>
          <a:xfrm>
            <a:off x="490519" y="996860"/>
            <a:ext cx="4158" cy="41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5" name="Shape 22"/>
          <p:cNvSpPr/>
          <p:nvPr/>
        </p:nvSpPr>
        <p:spPr>
          <a:xfrm>
            <a:off x="3206288" y="78972"/>
            <a:ext cx="12167" cy="1216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2754083" y="409817"/>
            <a:ext cx="18613" cy="186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7" name="Shape 24"/>
          <p:cNvSpPr/>
          <p:nvPr/>
        </p:nvSpPr>
        <p:spPr>
          <a:xfrm>
            <a:off x="2051484" y="4280557"/>
            <a:ext cx="14399" cy="143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8" name="Shape 25"/>
          <p:cNvSpPr/>
          <p:nvPr/>
        </p:nvSpPr>
        <p:spPr>
          <a:xfrm>
            <a:off x="2621087" y="2626500"/>
            <a:ext cx="19366" cy="1936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29" name="Shape 26"/>
          <p:cNvSpPr/>
          <p:nvPr/>
        </p:nvSpPr>
        <p:spPr>
          <a:xfrm>
            <a:off x="7478892" y="1704036"/>
            <a:ext cx="5414" cy="541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3923454" y="4925727"/>
            <a:ext cx="17441" cy="174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1189713" y="3375617"/>
            <a:ext cx="7786" cy="77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460381" y="4337903"/>
            <a:ext cx="14399" cy="143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6969007" y="2936500"/>
            <a:ext cx="15850" cy="158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8687023" y="5141742"/>
            <a:ext cx="17915" cy="179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5" name="Shape 32"/>
          <p:cNvSpPr/>
          <p:nvPr/>
        </p:nvSpPr>
        <p:spPr>
          <a:xfrm>
            <a:off x="599294" y="643300"/>
            <a:ext cx="17385" cy="1738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6" name="Shape 33"/>
          <p:cNvSpPr/>
          <p:nvPr/>
        </p:nvSpPr>
        <p:spPr>
          <a:xfrm>
            <a:off x="8345937" y="230832"/>
            <a:ext cx="3823" cy="382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7" name="Shape 34"/>
          <p:cNvSpPr/>
          <p:nvPr/>
        </p:nvSpPr>
        <p:spPr>
          <a:xfrm>
            <a:off x="7662286" y="2303943"/>
            <a:ext cx="20036" cy="2003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8" name="Shape 35"/>
          <p:cNvSpPr/>
          <p:nvPr/>
        </p:nvSpPr>
        <p:spPr>
          <a:xfrm>
            <a:off x="6901644" y="3126870"/>
            <a:ext cx="9181" cy="918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9" name="Shape 36"/>
          <p:cNvSpPr/>
          <p:nvPr/>
        </p:nvSpPr>
        <p:spPr>
          <a:xfrm>
            <a:off x="5088750" y="237753"/>
            <a:ext cx="8093" cy="809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0" name="Shape 37"/>
          <p:cNvSpPr/>
          <p:nvPr/>
        </p:nvSpPr>
        <p:spPr>
          <a:xfrm>
            <a:off x="5567549" y="898354"/>
            <a:ext cx="1256" cy="12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Shape 38"/>
          <p:cNvSpPr/>
          <p:nvPr/>
        </p:nvSpPr>
        <p:spPr>
          <a:xfrm>
            <a:off x="7014632" y="4575851"/>
            <a:ext cx="9683" cy="9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2" name="Shape 39"/>
          <p:cNvSpPr/>
          <p:nvPr/>
        </p:nvSpPr>
        <p:spPr>
          <a:xfrm>
            <a:off x="4354953" y="752242"/>
            <a:ext cx="20734" cy="207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3" name="Shape 40"/>
          <p:cNvSpPr/>
          <p:nvPr/>
        </p:nvSpPr>
        <p:spPr>
          <a:xfrm>
            <a:off x="3815125" y="2265434"/>
            <a:ext cx="21041" cy="2104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Shape 41"/>
          <p:cNvSpPr/>
          <p:nvPr/>
        </p:nvSpPr>
        <p:spPr>
          <a:xfrm>
            <a:off x="7363895" y="1041592"/>
            <a:ext cx="11943" cy="1194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5" name="Shape 42"/>
          <p:cNvSpPr/>
          <p:nvPr/>
        </p:nvSpPr>
        <p:spPr>
          <a:xfrm>
            <a:off x="3797991" y="4487363"/>
            <a:ext cx="13813" cy="1381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6" name="Shape 43"/>
          <p:cNvSpPr/>
          <p:nvPr/>
        </p:nvSpPr>
        <p:spPr>
          <a:xfrm>
            <a:off x="842237" y="409398"/>
            <a:ext cx="17776" cy="177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7" name="Shape 44"/>
          <p:cNvSpPr/>
          <p:nvPr/>
        </p:nvSpPr>
        <p:spPr>
          <a:xfrm>
            <a:off x="8890592" y="2140055"/>
            <a:ext cx="13450" cy="134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6472628" y="848711"/>
            <a:ext cx="13115" cy="1311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9" name="Shape 46"/>
          <p:cNvSpPr/>
          <p:nvPr/>
        </p:nvSpPr>
        <p:spPr>
          <a:xfrm>
            <a:off x="2144297" y="3944829"/>
            <a:ext cx="4325" cy="432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0" name="Shape 47"/>
          <p:cNvSpPr/>
          <p:nvPr/>
        </p:nvSpPr>
        <p:spPr>
          <a:xfrm>
            <a:off x="254691" y="712031"/>
            <a:ext cx="19869" cy="198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1" name="Shape 48"/>
          <p:cNvSpPr/>
          <p:nvPr/>
        </p:nvSpPr>
        <p:spPr>
          <a:xfrm>
            <a:off x="1984818" y="886523"/>
            <a:ext cx="19255" cy="192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2" name="Shape 49"/>
          <p:cNvSpPr/>
          <p:nvPr/>
        </p:nvSpPr>
        <p:spPr>
          <a:xfrm>
            <a:off x="7902494" y="1540622"/>
            <a:ext cx="5497" cy="54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3" name="Shape 50"/>
          <p:cNvSpPr/>
          <p:nvPr/>
        </p:nvSpPr>
        <p:spPr>
          <a:xfrm>
            <a:off x="3135074" y="986256"/>
            <a:ext cx="6055" cy="60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4" name="Shape 51"/>
          <p:cNvSpPr/>
          <p:nvPr/>
        </p:nvSpPr>
        <p:spPr>
          <a:xfrm>
            <a:off x="3115233" y="4389388"/>
            <a:ext cx="4158" cy="41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5" name="Shape 52"/>
          <p:cNvSpPr/>
          <p:nvPr/>
        </p:nvSpPr>
        <p:spPr>
          <a:xfrm>
            <a:off x="5737017" y="1265337"/>
            <a:ext cx="19701" cy="197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6" name="Shape 53"/>
          <p:cNvSpPr/>
          <p:nvPr/>
        </p:nvSpPr>
        <p:spPr>
          <a:xfrm>
            <a:off x="31003" y="3786494"/>
            <a:ext cx="16101" cy="1610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7" name="Shape 54"/>
          <p:cNvSpPr/>
          <p:nvPr/>
        </p:nvSpPr>
        <p:spPr>
          <a:xfrm>
            <a:off x="3231235" y="3255987"/>
            <a:ext cx="15404" cy="154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8907698" y="1188151"/>
            <a:ext cx="921" cy="9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59" name="Shape 56"/>
          <p:cNvSpPr/>
          <p:nvPr/>
        </p:nvSpPr>
        <p:spPr>
          <a:xfrm>
            <a:off x="2845584" y="2024304"/>
            <a:ext cx="17050" cy="1705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0" name="Shape 57"/>
          <p:cNvSpPr/>
          <p:nvPr/>
        </p:nvSpPr>
        <p:spPr>
          <a:xfrm>
            <a:off x="5487795" y="930725"/>
            <a:ext cx="2372" cy="237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1" name="Shape 58"/>
          <p:cNvSpPr/>
          <p:nvPr/>
        </p:nvSpPr>
        <p:spPr>
          <a:xfrm>
            <a:off x="3346066" y="2933458"/>
            <a:ext cx="14455" cy="144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3123130" y="2373678"/>
            <a:ext cx="18334" cy="18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3" name="Shape 60"/>
          <p:cNvSpPr/>
          <p:nvPr/>
        </p:nvSpPr>
        <p:spPr>
          <a:xfrm>
            <a:off x="1463966" y="627757"/>
            <a:ext cx="6558" cy="65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4" name="Shape 61"/>
          <p:cNvSpPr/>
          <p:nvPr/>
        </p:nvSpPr>
        <p:spPr>
          <a:xfrm>
            <a:off x="4478796" y="3694881"/>
            <a:ext cx="2065" cy="20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5" name="Shape 62"/>
          <p:cNvSpPr/>
          <p:nvPr/>
        </p:nvSpPr>
        <p:spPr>
          <a:xfrm>
            <a:off x="4771076" y="2362572"/>
            <a:ext cx="9097" cy="9097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6" name="Shape 63"/>
          <p:cNvSpPr/>
          <p:nvPr/>
        </p:nvSpPr>
        <p:spPr>
          <a:xfrm>
            <a:off x="7544498" y="3886563"/>
            <a:ext cx="18334" cy="183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7" name="Shape 64"/>
          <p:cNvSpPr/>
          <p:nvPr/>
        </p:nvSpPr>
        <p:spPr>
          <a:xfrm>
            <a:off x="7121900" y="916270"/>
            <a:ext cx="5721" cy="572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8" name="Shape 65"/>
          <p:cNvSpPr/>
          <p:nvPr/>
        </p:nvSpPr>
        <p:spPr>
          <a:xfrm>
            <a:off x="3393030" y="1936040"/>
            <a:ext cx="2539" cy="25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69" name="Shape 66"/>
          <p:cNvSpPr/>
          <p:nvPr/>
        </p:nvSpPr>
        <p:spPr>
          <a:xfrm>
            <a:off x="4588408" y="1640718"/>
            <a:ext cx="14371" cy="143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0" name="Shape 67"/>
          <p:cNvSpPr/>
          <p:nvPr/>
        </p:nvSpPr>
        <p:spPr>
          <a:xfrm>
            <a:off x="720486" y="2759190"/>
            <a:ext cx="8260" cy="826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1" name="Shape 68"/>
          <p:cNvSpPr/>
          <p:nvPr/>
        </p:nvSpPr>
        <p:spPr>
          <a:xfrm>
            <a:off x="2980144" y="4276902"/>
            <a:ext cx="1339" cy="1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2" name="Shape 69"/>
          <p:cNvSpPr/>
          <p:nvPr/>
        </p:nvSpPr>
        <p:spPr>
          <a:xfrm>
            <a:off x="3610077" y="1523377"/>
            <a:ext cx="15934" cy="1593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3" name="Shape 70"/>
          <p:cNvSpPr/>
          <p:nvPr/>
        </p:nvSpPr>
        <p:spPr>
          <a:xfrm>
            <a:off x="6590444" y="2492359"/>
            <a:ext cx="13339" cy="1333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4" name="Shape 71"/>
          <p:cNvSpPr/>
          <p:nvPr/>
        </p:nvSpPr>
        <p:spPr>
          <a:xfrm>
            <a:off x="3299603" y="3093160"/>
            <a:ext cx="56" cy="5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5" name="Shape 72"/>
          <p:cNvSpPr/>
          <p:nvPr/>
        </p:nvSpPr>
        <p:spPr>
          <a:xfrm>
            <a:off x="6688615" y="2088542"/>
            <a:ext cx="20510" cy="2051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6" name="Shape 73"/>
          <p:cNvSpPr/>
          <p:nvPr/>
        </p:nvSpPr>
        <p:spPr>
          <a:xfrm>
            <a:off x="3566043" y="157023"/>
            <a:ext cx="11971" cy="11971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7" name="Shape 74"/>
          <p:cNvSpPr/>
          <p:nvPr/>
        </p:nvSpPr>
        <p:spPr>
          <a:xfrm>
            <a:off x="7110375" y="253854"/>
            <a:ext cx="4130" cy="41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8" name="Shape 75"/>
          <p:cNvSpPr/>
          <p:nvPr/>
        </p:nvSpPr>
        <p:spPr>
          <a:xfrm>
            <a:off x="2707509" y="3721866"/>
            <a:ext cx="5386" cy="538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79" name="Shape 76"/>
          <p:cNvSpPr/>
          <p:nvPr/>
        </p:nvSpPr>
        <p:spPr>
          <a:xfrm>
            <a:off x="3364316" y="1564900"/>
            <a:ext cx="14483" cy="144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0" name="Shape 77"/>
          <p:cNvSpPr/>
          <p:nvPr/>
        </p:nvSpPr>
        <p:spPr>
          <a:xfrm>
            <a:off x="8972717" y="1997906"/>
            <a:ext cx="14064" cy="1406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1" name="Shape 78"/>
          <p:cNvSpPr/>
          <p:nvPr/>
        </p:nvSpPr>
        <p:spPr>
          <a:xfrm>
            <a:off x="7286848" y="3193145"/>
            <a:ext cx="809" cy="80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2" name="Shape 79"/>
          <p:cNvSpPr/>
          <p:nvPr/>
        </p:nvSpPr>
        <p:spPr>
          <a:xfrm>
            <a:off x="5462541" y="4393323"/>
            <a:ext cx="17804" cy="17804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3" name="Shape 80"/>
          <p:cNvSpPr/>
          <p:nvPr/>
        </p:nvSpPr>
        <p:spPr>
          <a:xfrm>
            <a:off x="2366144" y="4472267"/>
            <a:ext cx="10576" cy="10576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4" name="Shape 81"/>
          <p:cNvSpPr/>
          <p:nvPr/>
        </p:nvSpPr>
        <p:spPr>
          <a:xfrm>
            <a:off x="5147658" y="3673199"/>
            <a:ext cx="9348" cy="934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5" name="Shape 82"/>
          <p:cNvSpPr/>
          <p:nvPr/>
        </p:nvSpPr>
        <p:spPr>
          <a:xfrm>
            <a:off x="4881079" y="2201084"/>
            <a:ext cx="9655" cy="965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6" name="Shape 83"/>
          <p:cNvSpPr/>
          <p:nvPr/>
        </p:nvSpPr>
        <p:spPr>
          <a:xfrm>
            <a:off x="5063272" y="2161738"/>
            <a:ext cx="17469" cy="1746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7" name="Shape 84"/>
          <p:cNvSpPr/>
          <p:nvPr/>
        </p:nvSpPr>
        <p:spPr>
          <a:xfrm>
            <a:off x="8520066" y="854822"/>
            <a:ext cx="16799" cy="167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8" name="Shape 85"/>
          <p:cNvSpPr/>
          <p:nvPr/>
        </p:nvSpPr>
        <p:spPr>
          <a:xfrm>
            <a:off x="1427104" y="4222570"/>
            <a:ext cx="14622" cy="1462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89" name="Shape 86"/>
          <p:cNvSpPr/>
          <p:nvPr/>
        </p:nvSpPr>
        <p:spPr>
          <a:xfrm>
            <a:off x="429239" y="391930"/>
            <a:ext cx="2958" cy="29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0" name="Shape 87"/>
          <p:cNvSpPr/>
          <p:nvPr/>
        </p:nvSpPr>
        <p:spPr>
          <a:xfrm>
            <a:off x="584253" y="3531468"/>
            <a:ext cx="530" cy="53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1" name="Shape 88"/>
          <p:cNvSpPr/>
          <p:nvPr/>
        </p:nvSpPr>
        <p:spPr>
          <a:xfrm>
            <a:off x="2047549" y="5000932"/>
            <a:ext cx="14929" cy="1492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2" name="Shape 89"/>
          <p:cNvSpPr/>
          <p:nvPr/>
        </p:nvSpPr>
        <p:spPr>
          <a:xfrm>
            <a:off x="9069660" y="2936918"/>
            <a:ext cx="14399" cy="14399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3" name="Shape 90"/>
          <p:cNvSpPr/>
          <p:nvPr/>
        </p:nvSpPr>
        <p:spPr>
          <a:xfrm>
            <a:off x="66387" y="1550557"/>
            <a:ext cx="6558" cy="65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4" name="Shape 91"/>
          <p:cNvSpPr/>
          <p:nvPr/>
        </p:nvSpPr>
        <p:spPr>
          <a:xfrm>
            <a:off x="5452746" y="3217450"/>
            <a:ext cx="9432" cy="943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5" name="Shape 92"/>
          <p:cNvSpPr/>
          <p:nvPr/>
        </p:nvSpPr>
        <p:spPr>
          <a:xfrm>
            <a:off x="5858266" y="624074"/>
            <a:ext cx="6390" cy="63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6" name="Shape 93"/>
          <p:cNvSpPr/>
          <p:nvPr/>
        </p:nvSpPr>
        <p:spPr>
          <a:xfrm>
            <a:off x="5825533" y="4462639"/>
            <a:ext cx="3963" cy="396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7" name="Shape 94"/>
          <p:cNvSpPr/>
          <p:nvPr/>
        </p:nvSpPr>
        <p:spPr>
          <a:xfrm>
            <a:off x="7226210" y="1704091"/>
            <a:ext cx="8902" cy="890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8" name="Shape 95"/>
          <p:cNvSpPr/>
          <p:nvPr/>
        </p:nvSpPr>
        <p:spPr>
          <a:xfrm>
            <a:off x="8845665" y="650360"/>
            <a:ext cx="17552" cy="17552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99" name="Shape 96"/>
          <p:cNvSpPr/>
          <p:nvPr/>
        </p:nvSpPr>
        <p:spPr>
          <a:xfrm>
            <a:off x="5753426" y="263509"/>
            <a:ext cx="6865" cy="686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0" name="Shape 97"/>
          <p:cNvSpPr/>
          <p:nvPr/>
        </p:nvSpPr>
        <p:spPr>
          <a:xfrm>
            <a:off x="8116416" y="524563"/>
            <a:ext cx="15683" cy="15683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1" name="Shape 98"/>
          <p:cNvSpPr/>
          <p:nvPr/>
        </p:nvSpPr>
        <p:spPr>
          <a:xfrm>
            <a:off x="8288899" y="1707496"/>
            <a:ext cx="1758" cy="175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2" name="Shape 99"/>
          <p:cNvSpPr/>
          <p:nvPr/>
        </p:nvSpPr>
        <p:spPr>
          <a:xfrm>
            <a:off x="1366521" y="1693292"/>
            <a:ext cx="15990" cy="1599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103" name="Text 100"/>
          <p:cNvSpPr/>
          <p:nvPr/>
        </p:nvSpPr>
        <p:spPr>
          <a:xfrm>
            <a:off x="428625" y="142875"/>
            <a:ext cx="8286750" cy="548618"/>
          </a:xfrm>
          <a:prstGeom prst="rect">
            <a:avLst/>
          </a:prstGeom>
          <a:noFill/>
          <a:ln/>
        </p:spPr>
        <p:txBody>
          <a:bodyPr wrap="square" lIns="0" tIns="255143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PRÓXIMOS PASSOS</a:t>
            </a:r>
            <a:endParaRPr lang="en-US" sz="2025" dirty="0"/>
          </a:p>
        </p:txBody>
      </p:sp>
      <p:sp>
        <p:nvSpPr>
          <p:cNvPr id="104" name="Text 101"/>
          <p:cNvSpPr/>
          <p:nvPr/>
        </p:nvSpPr>
        <p:spPr>
          <a:xfrm>
            <a:off x="0" y="262868"/>
            <a:ext cx="91440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Melhorias e expansões possíveis para o jogo após a conclusão do workshop básico:</a:t>
            </a:r>
            <a:endParaRPr lang="en-US" sz="1046" dirty="0"/>
          </a:p>
        </p:txBody>
      </p:sp>
      <p:sp>
        <p:nvSpPr>
          <p:cNvPr id="105" name="Shape 102"/>
          <p:cNvSpPr/>
          <p:nvPr/>
        </p:nvSpPr>
        <p:spPr>
          <a:xfrm>
            <a:off x="0" y="862943"/>
            <a:ext cx="4457700" cy="1750219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0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94" y="1012961"/>
            <a:ext cx="214313" cy="171450"/>
          </a:xfrm>
          <a:prstGeom prst="rect">
            <a:avLst/>
          </a:prstGeom>
        </p:spPr>
      </p:pic>
      <p:sp>
        <p:nvSpPr>
          <p:cNvPr id="107" name="Text 103"/>
          <p:cNvSpPr/>
          <p:nvPr/>
        </p:nvSpPr>
        <p:spPr>
          <a:xfrm>
            <a:off x="107156" y="1298711"/>
            <a:ext cx="42433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SONS E MÚSICA</a:t>
            </a:r>
            <a:endParaRPr lang="en-US" sz="942" dirty="0"/>
          </a:p>
        </p:txBody>
      </p:sp>
      <p:sp>
        <p:nvSpPr>
          <p:cNvPr id="108" name="Text 104"/>
          <p:cNvSpPr/>
          <p:nvPr/>
        </p:nvSpPr>
        <p:spPr>
          <a:xfrm>
            <a:off x="107156" y="15630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 efeitos sonoros para tiros e explosões</a:t>
            </a:r>
            <a:endParaRPr lang="en-US" sz="837" dirty="0"/>
          </a:p>
        </p:txBody>
      </p:sp>
      <p:sp>
        <p:nvSpPr>
          <p:cNvPr id="109" name="Text 105"/>
          <p:cNvSpPr/>
          <p:nvPr/>
        </p:nvSpPr>
        <p:spPr>
          <a:xfrm>
            <a:off x="107156" y="17916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música de fundo temática</a:t>
            </a:r>
            <a:endParaRPr lang="en-US" sz="837" dirty="0"/>
          </a:p>
        </p:txBody>
      </p:sp>
      <p:sp>
        <p:nvSpPr>
          <p:cNvPr id="110" name="Text 106"/>
          <p:cNvSpPr/>
          <p:nvPr/>
        </p:nvSpPr>
        <p:spPr>
          <a:xfrm>
            <a:off x="107156" y="20202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Usar a Web Audio API para controle de áudio</a:t>
            </a:r>
            <a:endParaRPr lang="en-US" sz="837" dirty="0"/>
          </a:p>
        </p:txBody>
      </p:sp>
      <p:sp>
        <p:nvSpPr>
          <p:cNvPr id="111" name="Text 107"/>
          <p:cNvSpPr/>
          <p:nvPr/>
        </p:nvSpPr>
        <p:spPr>
          <a:xfrm>
            <a:off x="107156" y="22488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 opções de volume e mudo</a:t>
            </a:r>
            <a:endParaRPr lang="en-US" sz="837" dirty="0"/>
          </a:p>
        </p:txBody>
      </p:sp>
      <p:sp>
        <p:nvSpPr>
          <p:cNvPr id="112" name="Shape 108"/>
          <p:cNvSpPr/>
          <p:nvPr/>
        </p:nvSpPr>
        <p:spPr>
          <a:xfrm>
            <a:off x="4686300" y="862943"/>
            <a:ext cx="4457700" cy="1750219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56" y="1012961"/>
            <a:ext cx="128588" cy="171450"/>
          </a:xfrm>
          <a:prstGeom prst="rect">
            <a:avLst/>
          </a:prstGeom>
        </p:spPr>
      </p:pic>
      <p:sp>
        <p:nvSpPr>
          <p:cNvPr id="114" name="Text 109"/>
          <p:cNvSpPr/>
          <p:nvPr/>
        </p:nvSpPr>
        <p:spPr>
          <a:xfrm>
            <a:off x="4793456" y="1298711"/>
            <a:ext cx="42433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POWER-UPS</a:t>
            </a:r>
            <a:endParaRPr lang="en-US" sz="942" dirty="0"/>
          </a:p>
        </p:txBody>
      </p:sp>
      <p:sp>
        <p:nvSpPr>
          <p:cNvPr id="115" name="Text 110"/>
          <p:cNvSpPr/>
          <p:nvPr/>
        </p:nvSpPr>
        <p:spPr>
          <a:xfrm>
            <a:off x="4793456" y="15630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Tiro duplo ou triplo</a:t>
            </a:r>
            <a:endParaRPr lang="en-US" sz="837" dirty="0"/>
          </a:p>
        </p:txBody>
      </p:sp>
      <p:sp>
        <p:nvSpPr>
          <p:cNvPr id="116" name="Text 111"/>
          <p:cNvSpPr/>
          <p:nvPr/>
        </p:nvSpPr>
        <p:spPr>
          <a:xfrm>
            <a:off x="4793456" y="17916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Escudo temporário</a:t>
            </a:r>
            <a:endParaRPr lang="en-US" sz="837" dirty="0"/>
          </a:p>
        </p:txBody>
      </p:sp>
      <p:sp>
        <p:nvSpPr>
          <p:cNvPr id="117" name="Text 112"/>
          <p:cNvSpPr/>
          <p:nvPr/>
        </p:nvSpPr>
        <p:spPr>
          <a:xfrm>
            <a:off x="4793456" y="20202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Velocidade aumentada</a:t>
            </a:r>
            <a:endParaRPr lang="en-US" sz="837" dirty="0"/>
          </a:p>
        </p:txBody>
      </p:sp>
      <p:sp>
        <p:nvSpPr>
          <p:cNvPr id="118" name="Text 113"/>
          <p:cNvSpPr/>
          <p:nvPr/>
        </p:nvSpPr>
        <p:spPr>
          <a:xfrm>
            <a:off x="4793456" y="2248830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Bomba que elimina todos os inimigos</a:t>
            </a:r>
            <a:endParaRPr lang="en-US" sz="837" dirty="0"/>
          </a:p>
        </p:txBody>
      </p:sp>
      <p:sp>
        <p:nvSpPr>
          <p:cNvPr id="119" name="Shape 114"/>
          <p:cNvSpPr/>
          <p:nvPr/>
        </p:nvSpPr>
        <p:spPr>
          <a:xfrm>
            <a:off x="0" y="2813186"/>
            <a:ext cx="4457700" cy="1750219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841" y="2963205"/>
            <a:ext cx="150019" cy="171450"/>
          </a:xfrm>
          <a:prstGeom prst="rect">
            <a:avLst/>
          </a:prstGeom>
        </p:spPr>
      </p:pic>
      <p:sp>
        <p:nvSpPr>
          <p:cNvPr id="121" name="Text 115"/>
          <p:cNvSpPr/>
          <p:nvPr/>
        </p:nvSpPr>
        <p:spPr>
          <a:xfrm>
            <a:off x="107156" y="3248955"/>
            <a:ext cx="42433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INIMIGOS VARIADOS</a:t>
            </a:r>
            <a:endParaRPr lang="en-US" sz="942" dirty="0"/>
          </a:p>
        </p:txBody>
      </p:sp>
      <p:sp>
        <p:nvSpPr>
          <p:cNvPr id="122" name="Text 116"/>
          <p:cNvSpPr/>
          <p:nvPr/>
        </p:nvSpPr>
        <p:spPr>
          <a:xfrm>
            <a:off x="107156" y="35132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Diferentes tipos de naves inimigas</a:t>
            </a:r>
            <a:endParaRPr lang="en-US" sz="837" dirty="0"/>
          </a:p>
        </p:txBody>
      </p:sp>
      <p:sp>
        <p:nvSpPr>
          <p:cNvPr id="123" name="Text 117"/>
          <p:cNvSpPr/>
          <p:nvPr/>
        </p:nvSpPr>
        <p:spPr>
          <a:xfrm>
            <a:off x="107156" y="37418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Padrões de movimento distintos</a:t>
            </a:r>
            <a:endParaRPr lang="en-US" sz="837" dirty="0"/>
          </a:p>
        </p:txBody>
      </p:sp>
      <p:sp>
        <p:nvSpPr>
          <p:cNvPr id="124" name="Text 118"/>
          <p:cNvSpPr/>
          <p:nvPr/>
        </p:nvSpPr>
        <p:spPr>
          <a:xfrm>
            <a:off x="107156" y="39704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Chefes de fase com mais resistência</a:t>
            </a:r>
            <a:endParaRPr lang="en-US" sz="837" dirty="0"/>
          </a:p>
        </p:txBody>
      </p:sp>
      <p:sp>
        <p:nvSpPr>
          <p:cNvPr id="125" name="Text 119"/>
          <p:cNvSpPr/>
          <p:nvPr/>
        </p:nvSpPr>
        <p:spPr>
          <a:xfrm>
            <a:off x="107156" y="41990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Inimigos que atiram de volta</a:t>
            </a:r>
            <a:endParaRPr lang="en-US" sz="837" dirty="0"/>
          </a:p>
        </p:txBody>
      </p:sp>
      <p:sp>
        <p:nvSpPr>
          <p:cNvPr id="126" name="Shape 120"/>
          <p:cNvSpPr/>
          <p:nvPr/>
        </p:nvSpPr>
        <p:spPr>
          <a:xfrm>
            <a:off x="4686300" y="2813186"/>
            <a:ext cx="4457700" cy="1750219"/>
          </a:xfrm>
          <a:prstGeom prst="rect">
            <a:avLst/>
          </a:prstGeom>
          <a:solidFill>
            <a:srgbClr val="000000">
              <a:alpha val="70000"/>
            </a:srgbClr>
          </a:solidFill>
          <a:ln w="198">
            <a:solidFill>
              <a:srgbClr val="00FF00"/>
            </a:solidFill>
            <a:prstDash val="solid"/>
          </a:ln>
        </p:spPr>
      </p:sp>
      <p:pic>
        <p:nvPicPr>
          <p:cNvPr id="1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709" y="2963205"/>
            <a:ext cx="192881" cy="171450"/>
          </a:xfrm>
          <a:prstGeom prst="rect">
            <a:avLst/>
          </a:prstGeom>
        </p:spPr>
      </p:pic>
      <p:sp>
        <p:nvSpPr>
          <p:cNvPr id="128" name="Text 121"/>
          <p:cNvSpPr/>
          <p:nvPr/>
        </p:nvSpPr>
        <p:spPr>
          <a:xfrm>
            <a:off x="4793456" y="3248955"/>
            <a:ext cx="42433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00FF00"/>
                </a:solidFill>
                <a:latin typeface="Press Start 2P" pitchFamily="34" charset="0"/>
                <a:ea typeface="Press Start 2P" pitchFamily="34" charset="-122"/>
                <a:cs typeface="Press Start 2P" pitchFamily="34" charset="-120"/>
              </a:rPr>
              <a:t>SISTEMA DE RANKING</a:t>
            </a:r>
            <a:endParaRPr lang="en-US" sz="942" dirty="0"/>
          </a:p>
        </p:txBody>
      </p:sp>
      <p:sp>
        <p:nvSpPr>
          <p:cNvPr id="129" name="Text 122"/>
          <p:cNvSpPr/>
          <p:nvPr/>
        </p:nvSpPr>
        <p:spPr>
          <a:xfrm>
            <a:off x="4793456" y="35132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Armazenar pontuações com localStorage</a:t>
            </a:r>
            <a:endParaRPr lang="en-US" sz="837" dirty="0"/>
          </a:p>
        </p:txBody>
      </p:sp>
      <p:sp>
        <p:nvSpPr>
          <p:cNvPr id="130" name="Text 123"/>
          <p:cNvSpPr/>
          <p:nvPr/>
        </p:nvSpPr>
        <p:spPr>
          <a:xfrm>
            <a:off x="4793456" y="37418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Tabela de líderes com os melhores jogadores</a:t>
            </a:r>
            <a:endParaRPr lang="en-US" sz="837" dirty="0"/>
          </a:p>
        </p:txBody>
      </p:sp>
      <p:sp>
        <p:nvSpPr>
          <p:cNvPr id="131" name="Text 124"/>
          <p:cNvSpPr/>
          <p:nvPr/>
        </p:nvSpPr>
        <p:spPr>
          <a:xfrm>
            <a:off x="4793456" y="39704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níveis e progressão</a:t>
            </a:r>
            <a:endParaRPr lang="en-US" sz="837" dirty="0"/>
          </a:p>
        </p:txBody>
      </p:sp>
      <p:sp>
        <p:nvSpPr>
          <p:cNvPr id="132" name="Text 125"/>
          <p:cNvSpPr/>
          <p:nvPr/>
        </p:nvSpPr>
        <p:spPr>
          <a:xfrm>
            <a:off x="4793456" y="4199074"/>
            <a:ext cx="4243388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Conquistas desbloqueáveis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2025-08-06T21:26:57Z</dcterms:created>
  <dcterms:modified xsi:type="dcterms:W3CDTF">2025-08-06T21:26:57Z</dcterms:modified>
</cp:coreProperties>
</file>