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4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D4E8-77B5-446E-B2F6-E86B6BC82A9C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6EC3-919B-4D07-B759-2DDF27E8B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8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D4E8-77B5-446E-B2F6-E86B6BC82A9C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6EC3-919B-4D07-B759-2DDF27E8B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82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D4E8-77B5-446E-B2F6-E86B6BC82A9C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6EC3-919B-4D07-B759-2DDF27E8B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89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D4E8-77B5-446E-B2F6-E86B6BC82A9C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6EC3-919B-4D07-B759-2DDF27E8B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3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D4E8-77B5-446E-B2F6-E86B6BC82A9C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6EC3-919B-4D07-B759-2DDF27E8B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28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D4E8-77B5-446E-B2F6-E86B6BC82A9C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6EC3-919B-4D07-B759-2DDF27E8B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87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D4E8-77B5-446E-B2F6-E86B6BC82A9C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6EC3-919B-4D07-B759-2DDF27E8B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D4E8-77B5-446E-B2F6-E86B6BC82A9C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6EC3-919B-4D07-B759-2DDF27E8B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21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D4E8-77B5-446E-B2F6-E86B6BC82A9C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6EC3-919B-4D07-B759-2DDF27E8B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05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D4E8-77B5-446E-B2F6-E86B6BC82A9C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6EC3-919B-4D07-B759-2DDF27E8B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30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D4E8-77B5-446E-B2F6-E86B6BC82A9C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6EC3-919B-4D07-B759-2DDF27E8B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96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DD4E8-77B5-446E-B2F6-E86B6BC82A9C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86EC3-919B-4D07-B759-2DDF27E8B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95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65"/>
          <p:cNvSpPr/>
          <p:nvPr/>
        </p:nvSpPr>
        <p:spPr>
          <a:xfrm>
            <a:off x="92324" y="48876"/>
            <a:ext cx="3039516" cy="6044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223207" y="156538"/>
            <a:ext cx="1005284" cy="1100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918934" y="292070"/>
            <a:ext cx="209847" cy="144016"/>
            <a:chOff x="1212333" y="2708920"/>
            <a:chExt cx="839387" cy="576064"/>
          </a:xfrm>
        </p:grpSpPr>
        <p:sp>
          <p:nvSpPr>
            <p:cNvPr id="8" name="正方形/長方形 7"/>
            <p:cNvSpPr/>
            <p:nvPr/>
          </p:nvSpPr>
          <p:spPr>
            <a:xfrm rot="18900000">
              <a:off x="1331640" y="2708920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1212333" y="2996952"/>
              <a:ext cx="839387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3" name="テキスト ボックス 12"/>
          <p:cNvSpPr txBox="1"/>
          <p:nvPr/>
        </p:nvSpPr>
        <p:spPr>
          <a:xfrm>
            <a:off x="220379" y="1794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旋回</a:t>
            </a:r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915845" y="599110"/>
            <a:ext cx="216024" cy="216024"/>
            <a:chOff x="2195736" y="2852936"/>
            <a:chExt cx="576064" cy="576064"/>
          </a:xfrm>
        </p:grpSpPr>
        <p:sp>
          <p:nvSpPr>
            <p:cNvPr id="14" name="円/楕円 13"/>
            <p:cNvSpPr/>
            <p:nvPr/>
          </p:nvSpPr>
          <p:spPr>
            <a:xfrm>
              <a:off x="2195736" y="285293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2322120" y="2979320"/>
              <a:ext cx="323296" cy="3232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220379" y="522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回転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0379" y="8595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屈曲</a:t>
            </a:r>
            <a:endParaRPr kumimoji="1" lang="ja-JP" altLang="en-US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928152" y="946246"/>
            <a:ext cx="191410" cy="195885"/>
            <a:chOff x="1883090" y="2236177"/>
            <a:chExt cx="191410" cy="195885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1883090" y="2305804"/>
              <a:ext cx="191410" cy="92564"/>
              <a:chOff x="1883090" y="2305804"/>
              <a:chExt cx="191410" cy="92564"/>
            </a:xfrm>
          </p:grpSpPr>
          <p:cxnSp>
            <p:nvCxnSpPr>
              <p:cNvPr id="19" name="直線コネクタ 18"/>
              <p:cNvCxnSpPr/>
              <p:nvPr/>
            </p:nvCxnSpPr>
            <p:spPr>
              <a:xfrm>
                <a:off x="1883090" y="2310566"/>
                <a:ext cx="19141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>
                <a:off x="2064975" y="2305804"/>
                <a:ext cx="0" cy="9256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>
                <a:off x="1895790" y="2305804"/>
                <a:ext cx="0" cy="9256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25" name="直線コネクタ 24"/>
            <p:cNvCxnSpPr/>
            <p:nvPr/>
          </p:nvCxnSpPr>
          <p:spPr>
            <a:xfrm>
              <a:off x="1933655" y="2357642"/>
              <a:ext cx="93451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1977971" y="2354467"/>
              <a:ext cx="0" cy="7759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1977971" y="2236177"/>
              <a:ext cx="0" cy="7200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8" name="直線コネクタ 37"/>
          <p:cNvCxnSpPr/>
          <p:nvPr/>
        </p:nvCxnSpPr>
        <p:spPr>
          <a:xfrm>
            <a:off x="1287208" y="1687712"/>
            <a:ext cx="0" cy="18002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608156" y="587908"/>
            <a:ext cx="504056" cy="864032"/>
            <a:chOff x="2483768" y="548744"/>
            <a:chExt cx="504056" cy="864032"/>
          </a:xfrm>
        </p:grpSpPr>
        <p:sp>
          <p:nvSpPr>
            <p:cNvPr id="2" name="正方形/長方形 1"/>
            <p:cNvSpPr/>
            <p:nvPr/>
          </p:nvSpPr>
          <p:spPr>
            <a:xfrm>
              <a:off x="2483768" y="548744"/>
              <a:ext cx="504056" cy="4319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630873" y="1011694"/>
              <a:ext cx="209847" cy="144016"/>
              <a:chOff x="1212333" y="2708920"/>
              <a:chExt cx="839387" cy="576064"/>
            </a:xfrm>
          </p:grpSpPr>
          <p:sp>
            <p:nvSpPr>
              <p:cNvPr id="42" name="正方形/長方形 41"/>
              <p:cNvSpPr/>
              <p:nvPr/>
            </p:nvSpPr>
            <p:spPr>
              <a:xfrm rot="18900000">
                <a:off x="1331640" y="2708920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3" name="直線コネクタ 42"/>
              <p:cNvCxnSpPr/>
              <p:nvPr/>
            </p:nvCxnSpPr>
            <p:spPr>
              <a:xfrm>
                <a:off x="1212333" y="2996952"/>
                <a:ext cx="83938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4" name="グループ化 43"/>
            <p:cNvGrpSpPr/>
            <p:nvPr/>
          </p:nvGrpSpPr>
          <p:grpSpPr>
            <a:xfrm>
              <a:off x="2627784" y="1196752"/>
              <a:ext cx="216024" cy="216024"/>
              <a:chOff x="2195736" y="2852936"/>
              <a:chExt cx="576064" cy="576064"/>
            </a:xfrm>
          </p:grpSpPr>
          <p:sp>
            <p:nvSpPr>
              <p:cNvPr id="45" name="円/楕円 44"/>
              <p:cNvSpPr/>
              <p:nvPr/>
            </p:nvSpPr>
            <p:spPr>
              <a:xfrm>
                <a:off x="2195736" y="2852936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円/楕円 45"/>
              <p:cNvSpPr/>
              <p:nvPr/>
            </p:nvSpPr>
            <p:spPr>
              <a:xfrm>
                <a:off x="2322120" y="2979320"/>
                <a:ext cx="323296" cy="32329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5" name="正方形/長方形 54"/>
          <p:cNvSpPr/>
          <p:nvPr/>
        </p:nvSpPr>
        <p:spPr>
          <a:xfrm>
            <a:off x="1611244" y="1467637"/>
            <a:ext cx="504056" cy="885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4" name="グループ化 73"/>
          <p:cNvGrpSpPr/>
          <p:nvPr/>
        </p:nvGrpSpPr>
        <p:grpSpPr>
          <a:xfrm rot="5400000">
            <a:off x="1271725" y="1379159"/>
            <a:ext cx="216024" cy="401082"/>
            <a:chOff x="692976" y="2060848"/>
            <a:chExt cx="216024" cy="401082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696065" y="2060848"/>
              <a:ext cx="209847" cy="144016"/>
              <a:chOff x="1212333" y="2708920"/>
              <a:chExt cx="839387" cy="576064"/>
            </a:xfrm>
          </p:grpSpPr>
          <p:sp>
            <p:nvSpPr>
              <p:cNvPr id="57" name="正方形/長方形 56"/>
              <p:cNvSpPr/>
              <p:nvPr/>
            </p:nvSpPr>
            <p:spPr>
              <a:xfrm rot="18900000">
                <a:off x="1331640" y="2708920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8" name="直線コネクタ 57"/>
              <p:cNvCxnSpPr/>
              <p:nvPr/>
            </p:nvCxnSpPr>
            <p:spPr>
              <a:xfrm>
                <a:off x="1212333" y="2996952"/>
                <a:ext cx="83938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9" name="グループ化 58"/>
            <p:cNvGrpSpPr/>
            <p:nvPr/>
          </p:nvGrpSpPr>
          <p:grpSpPr>
            <a:xfrm>
              <a:off x="692976" y="2245906"/>
              <a:ext cx="216024" cy="216024"/>
              <a:chOff x="2195736" y="2852936"/>
              <a:chExt cx="576064" cy="576064"/>
            </a:xfrm>
          </p:grpSpPr>
          <p:sp>
            <p:nvSpPr>
              <p:cNvPr id="60" name="円/楕円 59"/>
              <p:cNvSpPr/>
              <p:nvPr/>
            </p:nvSpPr>
            <p:spPr>
              <a:xfrm>
                <a:off x="2195736" y="2852936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/>
              <p:cNvSpPr/>
              <p:nvPr/>
            </p:nvSpPr>
            <p:spPr>
              <a:xfrm>
                <a:off x="2322120" y="2979320"/>
                <a:ext cx="323296" cy="32329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/>
        </p:nvGrpSpPr>
        <p:grpSpPr>
          <a:xfrm>
            <a:off x="1185373" y="1871767"/>
            <a:ext cx="209847" cy="144016"/>
            <a:chOff x="1212333" y="2708920"/>
            <a:chExt cx="839387" cy="576064"/>
          </a:xfrm>
        </p:grpSpPr>
        <p:sp>
          <p:nvSpPr>
            <p:cNvPr id="76" name="正方形/長方形 75"/>
            <p:cNvSpPr/>
            <p:nvPr/>
          </p:nvSpPr>
          <p:spPr>
            <a:xfrm rot="18900000">
              <a:off x="1331640" y="2708920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コネクタ 76"/>
            <p:cNvCxnSpPr/>
            <p:nvPr/>
          </p:nvCxnSpPr>
          <p:spPr>
            <a:xfrm>
              <a:off x="1212333" y="2996952"/>
              <a:ext cx="839387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8" name="グループ化 77"/>
          <p:cNvGrpSpPr/>
          <p:nvPr/>
        </p:nvGrpSpPr>
        <p:grpSpPr>
          <a:xfrm>
            <a:off x="1179369" y="2225630"/>
            <a:ext cx="216024" cy="216024"/>
            <a:chOff x="2195736" y="2852936"/>
            <a:chExt cx="576064" cy="576064"/>
          </a:xfrm>
        </p:grpSpPr>
        <p:sp>
          <p:nvSpPr>
            <p:cNvPr id="79" name="円/楕円 78"/>
            <p:cNvSpPr/>
            <p:nvPr/>
          </p:nvSpPr>
          <p:spPr>
            <a:xfrm>
              <a:off x="2195736" y="285293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2322120" y="2979320"/>
              <a:ext cx="323296" cy="3232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3" name="直線コネクタ 82"/>
          <p:cNvCxnSpPr/>
          <p:nvPr/>
        </p:nvCxnSpPr>
        <p:spPr>
          <a:xfrm>
            <a:off x="1290296" y="2045610"/>
            <a:ext cx="0" cy="18002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1298027" y="2441654"/>
            <a:ext cx="0" cy="18002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86" name="グループ化 85"/>
          <p:cNvGrpSpPr/>
          <p:nvPr/>
        </p:nvGrpSpPr>
        <p:grpSpPr>
          <a:xfrm>
            <a:off x="1196192" y="2625709"/>
            <a:ext cx="209847" cy="144016"/>
            <a:chOff x="1212333" y="2708920"/>
            <a:chExt cx="839387" cy="576064"/>
          </a:xfrm>
        </p:grpSpPr>
        <p:sp>
          <p:nvSpPr>
            <p:cNvPr id="87" name="正方形/長方形 86"/>
            <p:cNvSpPr/>
            <p:nvPr/>
          </p:nvSpPr>
          <p:spPr>
            <a:xfrm rot="18900000">
              <a:off x="1331640" y="2708920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8" name="直線コネクタ 87"/>
            <p:cNvCxnSpPr/>
            <p:nvPr/>
          </p:nvCxnSpPr>
          <p:spPr>
            <a:xfrm>
              <a:off x="1212333" y="2996952"/>
              <a:ext cx="839387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9" name="グループ化 88"/>
          <p:cNvGrpSpPr/>
          <p:nvPr/>
        </p:nvGrpSpPr>
        <p:grpSpPr>
          <a:xfrm>
            <a:off x="1190188" y="2979572"/>
            <a:ext cx="216024" cy="216024"/>
            <a:chOff x="2195736" y="2852936"/>
            <a:chExt cx="576064" cy="576064"/>
          </a:xfrm>
        </p:grpSpPr>
        <p:sp>
          <p:nvSpPr>
            <p:cNvPr id="90" name="円/楕円 89"/>
            <p:cNvSpPr/>
            <p:nvPr/>
          </p:nvSpPr>
          <p:spPr>
            <a:xfrm>
              <a:off x="2195736" y="285293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2322120" y="2979320"/>
              <a:ext cx="323296" cy="3232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2" name="直線コネクタ 91"/>
          <p:cNvCxnSpPr/>
          <p:nvPr/>
        </p:nvCxnSpPr>
        <p:spPr>
          <a:xfrm>
            <a:off x="1301115" y="2799552"/>
            <a:ext cx="0" cy="18002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3" name="正方形/長方形 92"/>
          <p:cNvSpPr/>
          <p:nvPr/>
        </p:nvSpPr>
        <p:spPr>
          <a:xfrm>
            <a:off x="1179196" y="3199784"/>
            <a:ext cx="252028" cy="431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4" name="グループ化 93"/>
          <p:cNvGrpSpPr/>
          <p:nvPr/>
        </p:nvGrpSpPr>
        <p:grpSpPr>
          <a:xfrm>
            <a:off x="1763118" y="2376704"/>
            <a:ext cx="209847" cy="144016"/>
            <a:chOff x="1212333" y="2708920"/>
            <a:chExt cx="839387" cy="576064"/>
          </a:xfrm>
        </p:grpSpPr>
        <p:sp>
          <p:nvSpPr>
            <p:cNvPr id="95" name="正方形/長方形 94"/>
            <p:cNvSpPr/>
            <p:nvPr/>
          </p:nvSpPr>
          <p:spPr>
            <a:xfrm rot="18900000">
              <a:off x="1331640" y="2708920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/>
            <p:cNvCxnSpPr/>
            <p:nvPr/>
          </p:nvCxnSpPr>
          <p:spPr>
            <a:xfrm>
              <a:off x="1212333" y="2996952"/>
              <a:ext cx="839387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7" name="グループ化 96"/>
          <p:cNvGrpSpPr/>
          <p:nvPr/>
        </p:nvGrpSpPr>
        <p:grpSpPr>
          <a:xfrm>
            <a:off x="1764625" y="2546469"/>
            <a:ext cx="216024" cy="216024"/>
            <a:chOff x="2195736" y="2852936"/>
            <a:chExt cx="576064" cy="576064"/>
          </a:xfrm>
        </p:grpSpPr>
        <p:sp>
          <p:nvSpPr>
            <p:cNvPr id="98" name="円/楕円 97"/>
            <p:cNvSpPr/>
            <p:nvPr/>
          </p:nvSpPr>
          <p:spPr>
            <a:xfrm>
              <a:off x="2195736" y="285293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2322120" y="2979320"/>
              <a:ext cx="323296" cy="3232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0" name="正方形/長方形 99"/>
          <p:cNvSpPr/>
          <p:nvPr/>
        </p:nvSpPr>
        <p:spPr>
          <a:xfrm>
            <a:off x="1522974" y="2770023"/>
            <a:ext cx="699325" cy="378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1" name="グループ化 100"/>
          <p:cNvGrpSpPr/>
          <p:nvPr/>
        </p:nvGrpSpPr>
        <p:grpSpPr>
          <a:xfrm rot="10800000">
            <a:off x="1595995" y="3166329"/>
            <a:ext cx="216024" cy="401082"/>
            <a:chOff x="692976" y="2060848"/>
            <a:chExt cx="216024" cy="401082"/>
          </a:xfrm>
        </p:grpSpPr>
        <p:grpSp>
          <p:nvGrpSpPr>
            <p:cNvPr id="102" name="グループ化 101"/>
            <p:cNvGrpSpPr/>
            <p:nvPr/>
          </p:nvGrpSpPr>
          <p:grpSpPr>
            <a:xfrm>
              <a:off x="696065" y="2060848"/>
              <a:ext cx="209847" cy="144016"/>
              <a:chOff x="1212333" y="2708920"/>
              <a:chExt cx="839387" cy="576064"/>
            </a:xfrm>
          </p:grpSpPr>
          <p:sp>
            <p:nvSpPr>
              <p:cNvPr id="106" name="正方形/長方形 105"/>
              <p:cNvSpPr/>
              <p:nvPr/>
            </p:nvSpPr>
            <p:spPr>
              <a:xfrm rot="18900000">
                <a:off x="1331640" y="2708920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/>
              <p:cNvCxnSpPr/>
              <p:nvPr/>
            </p:nvCxnSpPr>
            <p:spPr>
              <a:xfrm>
                <a:off x="1212333" y="2996952"/>
                <a:ext cx="83938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03" name="グループ化 102"/>
            <p:cNvGrpSpPr/>
            <p:nvPr/>
          </p:nvGrpSpPr>
          <p:grpSpPr>
            <a:xfrm>
              <a:off x="692976" y="2245906"/>
              <a:ext cx="216024" cy="216024"/>
              <a:chOff x="2195736" y="2852936"/>
              <a:chExt cx="576064" cy="576064"/>
            </a:xfrm>
          </p:grpSpPr>
          <p:sp>
            <p:nvSpPr>
              <p:cNvPr id="104" name="円/楕円 103"/>
              <p:cNvSpPr/>
              <p:nvPr/>
            </p:nvSpPr>
            <p:spPr>
              <a:xfrm>
                <a:off x="2195736" y="2852936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/>
              <p:cNvSpPr/>
              <p:nvPr/>
            </p:nvSpPr>
            <p:spPr>
              <a:xfrm>
                <a:off x="2322120" y="2979320"/>
                <a:ext cx="323296" cy="32329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09" name="グループ化 108"/>
          <p:cNvGrpSpPr/>
          <p:nvPr/>
        </p:nvGrpSpPr>
        <p:grpSpPr>
          <a:xfrm>
            <a:off x="1599082" y="4138807"/>
            <a:ext cx="216024" cy="216024"/>
            <a:chOff x="2195736" y="2852936"/>
            <a:chExt cx="576064" cy="576064"/>
          </a:xfrm>
        </p:grpSpPr>
        <p:sp>
          <p:nvSpPr>
            <p:cNvPr id="110" name="円/楕円 109"/>
            <p:cNvSpPr/>
            <p:nvPr/>
          </p:nvSpPr>
          <p:spPr>
            <a:xfrm>
              <a:off x="2195736" y="285293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2322120" y="2979320"/>
              <a:ext cx="323296" cy="3232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/>
          <p:cNvCxnSpPr/>
          <p:nvPr/>
        </p:nvCxnSpPr>
        <p:spPr>
          <a:xfrm>
            <a:off x="1707095" y="3597238"/>
            <a:ext cx="0" cy="54214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/>
          <p:nvPr/>
        </p:nvCxnSpPr>
        <p:spPr>
          <a:xfrm>
            <a:off x="1704006" y="4354831"/>
            <a:ext cx="0" cy="54214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16" name="グループ化 115"/>
          <p:cNvGrpSpPr/>
          <p:nvPr/>
        </p:nvGrpSpPr>
        <p:grpSpPr>
          <a:xfrm>
            <a:off x="1600442" y="4896974"/>
            <a:ext cx="216024" cy="216024"/>
            <a:chOff x="2195736" y="2852936"/>
            <a:chExt cx="576064" cy="576064"/>
          </a:xfrm>
        </p:grpSpPr>
        <p:sp>
          <p:nvSpPr>
            <p:cNvPr id="117" name="円/楕円 116"/>
            <p:cNvSpPr/>
            <p:nvPr/>
          </p:nvSpPr>
          <p:spPr>
            <a:xfrm>
              <a:off x="2195736" y="285293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円/楕円 117"/>
            <p:cNvSpPr/>
            <p:nvPr/>
          </p:nvSpPr>
          <p:spPr>
            <a:xfrm>
              <a:off x="2322120" y="2979320"/>
              <a:ext cx="323296" cy="3232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1611071" y="5159407"/>
            <a:ext cx="209847" cy="144016"/>
            <a:chOff x="1212333" y="2708920"/>
            <a:chExt cx="839387" cy="576064"/>
          </a:xfrm>
        </p:grpSpPr>
        <p:sp>
          <p:nvSpPr>
            <p:cNvPr id="120" name="正方形/長方形 119"/>
            <p:cNvSpPr/>
            <p:nvPr/>
          </p:nvSpPr>
          <p:spPr>
            <a:xfrm rot="18900000">
              <a:off x="1331640" y="2708920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/>
            <p:cNvCxnSpPr/>
            <p:nvPr/>
          </p:nvCxnSpPr>
          <p:spPr>
            <a:xfrm>
              <a:off x="1212333" y="2996952"/>
              <a:ext cx="839387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22" name="正方形/長方形 121"/>
          <p:cNvSpPr/>
          <p:nvPr/>
        </p:nvSpPr>
        <p:spPr>
          <a:xfrm>
            <a:off x="1585844" y="5353540"/>
            <a:ext cx="252028" cy="431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3" name="グループ化 122"/>
          <p:cNvGrpSpPr/>
          <p:nvPr/>
        </p:nvGrpSpPr>
        <p:grpSpPr>
          <a:xfrm rot="10800000">
            <a:off x="1954249" y="3177032"/>
            <a:ext cx="216024" cy="401082"/>
            <a:chOff x="692976" y="2060848"/>
            <a:chExt cx="216024" cy="401082"/>
          </a:xfrm>
        </p:grpSpPr>
        <p:grpSp>
          <p:nvGrpSpPr>
            <p:cNvPr id="124" name="グループ化 123"/>
            <p:cNvGrpSpPr/>
            <p:nvPr/>
          </p:nvGrpSpPr>
          <p:grpSpPr>
            <a:xfrm>
              <a:off x="696065" y="2060848"/>
              <a:ext cx="209847" cy="144016"/>
              <a:chOff x="1212333" y="2708920"/>
              <a:chExt cx="839387" cy="576064"/>
            </a:xfrm>
          </p:grpSpPr>
          <p:sp>
            <p:nvSpPr>
              <p:cNvPr id="128" name="正方形/長方形 127"/>
              <p:cNvSpPr/>
              <p:nvPr/>
            </p:nvSpPr>
            <p:spPr>
              <a:xfrm rot="18900000">
                <a:off x="1331640" y="2708920"/>
                <a:ext cx="57606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9" name="直線コネクタ 128"/>
              <p:cNvCxnSpPr/>
              <p:nvPr/>
            </p:nvCxnSpPr>
            <p:spPr>
              <a:xfrm>
                <a:off x="1212333" y="2996952"/>
                <a:ext cx="839387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5" name="グループ化 124"/>
            <p:cNvGrpSpPr/>
            <p:nvPr/>
          </p:nvGrpSpPr>
          <p:grpSpPr>
            <a:xfrm>
              <a:off x="692976" y="2245906"/>
              <a:ext cx="216024" cy="216024"/>
              <a:chOff x="2195736" y="2852936"/>
              <a:chExt cx="576064" cy="576064"/>
            </a:xfrm>
          </p:grpSpPr>
          <p:sp>
            <p:nvSpPr>
              <p:cNvPr id="126" name="円/楕円 125"/>
              <p:cNvSpPr/>
              <p:nvPr/>
            </p:nvSpPr>
            <p:spPr>
              <a:xfrm>
                <a:off x="2195736" y="2852936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円/楕円 126"/>
              <p:cNvSpPr/>
              <p:nvPr/>
            </p:nvSpPr>
            <p:spPr>
              <a:xfrm>
                <a:off x="2322120" y="2979320"/>
                <a:ext cx="323296" cy="32329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0" name="グループ化 129"/>
          <p:cNvGrpSpPr/>
          <p:nvPr/>
        </p:nvGrpSpPr>
        <p:grpSpPr>
          <a:xfrm>
            <a:off x="1957336" y="4149510"/>
            <a:ext cx="216024" cy="216024"/>
            <a:chOff x="2195736" y="2852936"/>
            <a:chExt cx="576064" cy="576064"/>
          </a:xfrm>
        </p:grpSpPr>
        <p:sp>
          <p:nvSpPr>
            <p:cNvPr id="131" name="円/楕円 130"/>
            <p:cNvSpPr/>
            <p:nvPr/>
          </p:nvSpPr>
          <p:spPr>
            <a:xfrm>
              <a:off x="2195736" y="285293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円/楕円 131"/>
            <p:cNvSpPr/>
            <p:nvPr/>
          </p:nvSpPr>
          <p:spPr>
            <a:xfrm>
              <a:off x="2322120" y="2979320"/>
              <a:ext cx="323296" cy="3232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3" name="直線コネクタ 132"/>
          <p:cNvCxnSpPr/>
          <p:nvPr/>
        </p:nvCxnSpPr>
        <p:spPr>
          <a:xfrm>
            <a:off x="2065349" y="3607941"/>
            <a:ext cx="0" cy="54214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直線コネクタ 133"/>
          <p:cNvCxnSpPr/>
          <p:nvPr/>
        </p:nvCxnSpPr>
        <p:spPr>
          <a:xfrm>
            <a:off x="2062260" y="4365534"/>
            <a:ext cx="0" cy="54214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1958696" y="4907677"/>
            <a:ext cx="216024" cy="216024"/>
            <a:chOff x="2195736" y="2852936"/>
            <a:chExt cx="576064" cy="576064"/>
          </a:xfrm>
        </p:grpSpPr>
        <p:sp>
          <p:nvSpPr>
            <p:cNvPr id="136" name="円/楕円 135"/>
            <p:cNvSpPr/>
            <p:nvPr/>
          </p:nvSpPr>
          <p:spPr>
            <a:xfrm>
              <a:off x="2195736" y="285293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円/楕円 136"/>
            <p:cNvSpPr/>
            <p:nvPr/>
          </p:nvSpPr>
          <p:spPr>
            <a:xfrm>
              <a:off x="2322120" y="2979320"/>
              <a:ext cx="323296" cy="3232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8" name="グループ化 137"/>
          <p:cNvGrpSpPr/>
          <p:nvPr/>
        </p:nvGrpSpPr>
        <p:grpSpPr>
          <a:xfrm>
            <a:off x="1969325" y="5170110"/>
            <a:ext cx="209847" cy="144016"/>
            <a:chOff x="1212333" y="2708920"/>
            <a:chExt cx="839387" cy="576064"/>
          </a:xfrm>
        </p:grpSpPr>
        <p:sp>
          <p:nvSpPr>
            <p:cNvPr id="139" name="正方形/長方形 138"/>
            <p:cNvSpPr/>
            <p:nvPr/>
          </p:nvSpPr>
          <p:spPr>
            <a:xfrm rot="18900000">
              <a:off x="1331640" y="2708920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0" name="直線コネクタ 139"/>
            <p:cNvCxnSpPr/>
            <p:nvPr/>
          </p:nvCxnSpPr>
          <p:spPr>
            <a:xfrm>
              <a:off x="1212333" y="2996952"/>
              <a:ext cx="839387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41" name="正方形/長方形 140"/>
          <p:cNvSpPr/>
          <p:nvPr/>
        </p:nvSpPr>
        <p:spPr>
          <a:xfrm>
            <a:off x="1944098" y="5364243"/>
            <a:ext cx="252028" cy="431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コネクタ 141"/>
          <p:cNvCxnSpPr/>
          <p:nvPr/>
        </p:nvCxnSpPr>
        <p:spPr>
          <a:xfrm>
            <a:off x="2496119" y="1684625"/>
            <a:ext cx="0" cy="18002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44" name="グループ化 143"/>
          <p:cNvGrpSpPr/>
          <p:nvPr/>
        </p:nvGrpSpPr>
        <p:grpSpPr>
          <a:xfrm rot="5400000">
            <a:off x="2147614" y="1504606"/>
            <a:ext cx="209847" cy="144016"/>
            <a:chOff x="1212333" y="2708920"/>
            <a:chExt cx="839387" cy="576064"/>
          </a:xfrm>
        </p:grpSpPr>
        <p:sp>
          <p:nvSpPr>
            <p:cNvPr id="148" name="正方形/長方形 147"/>
            <p:cNvSpPr/>
            <p:nvPr/>
          </p:nvSpPr>
          <p:spPr>
            <a:xfrm rot="18900000">
              <a:off x="1331640" y="2708920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9" name="直線コネクタ 148"/>
            <p:cNvCxnSpPr/>
            <p:nvPr/>
          </p:nvCxnSpPr>
          <p:spPr>
            <a:xfrm>
              <a:off x="1212333" y="2996952"/>
              <a:ext cx="839387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5" name="グループ化 144"/>
          <p:cNvGrpSpPr/>
          <p:nvPr/>
        </p:nvGrpSpPr>
        <p:grpSpPr>
          <a:xfrm rot="5400000">
            <a:off x="2388107" y="1468601"/>
            <a:ext cx="216024" cy="216024"/>
            <a:chOff x="2195736" y="2852936"/>
            <a:chExt cx="576064" cy="576064"/>
          </a:xfrm>
        </p:grpSpPr>
        <p:sp>
          <p:nvSpPr>
            <p:cNvPr id="146" name="円/楕円 145"/>
            <p:cNvSpPr/>
            <p:nvPr/>
          </p:nvSpPr>
          <p:spPr>
            <a:xfrm>
              <a:off x="2195736" y="285293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/楕円 146"/>
            <p:cNvSpPr/>
            <p:nvPr/>
          </p:nvSpPr>
          <p:spPr>
            <a:xfrm>
              <a:off x="2322120" y="2979320"/>
              <a:ext cx="323296" cy="3232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0" name="グループ化 149"/>
          <p:cNvGrpSpPr/>
          <p:nvPr/>
        </p:nvGrpSpPr>
        <p:grpSpPr>
          <a:xfrm>
            <a:off x="2394284" y="1868680"/>
            <a:ext cx="209847" cy="144016"/>
            <a:chOff x="1212333" y="2708920"/>
            <a:chExt cx="839387" cy="576064"/>
          </a:xfrm>
        </p:grpSpPr>
        <p:sp>
          <p:nvSpPr>
            <p:cNvPr id="151" name="正方形/長方形 150"/>
            <p:cNvSpPr/>
            <p:nvPr/>
          </p:nvSpPr>
          <p:spPr>
            <a:xfrm rot="18900000">
              <a:off x="1331640" y="2708920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2" name="直線コネクタ 151"/>
            <p:cNvCxnSpPr/>
            <p:nvPr/>
          </p:nvCxnSpPr>
          <p:spPr>
            <a:xfrm>
              <a:off x="1212333" y="2996952"/>
              <a:ext cx="839387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53" name="グループ化 152"/>
          <p:cNvGrpSpPr/>
          <p:nvPr/>
        </p:nvGrpSpPr>
        <p:grpSpPr>
          <a:xfrm>
            <a:off x="2388280" y="2222543"/>
            <a:ext cx="216024" cy="216024"/>
            <a:chOff x="2195736" y="2852936"/>
            <a:chExt cx="576064" cy="576064"/>
          </a:xfrm>
        </p:grpSpPr>
        <p:sp>
          <p:nvSpPr>
            <p:cNvPr id="154" name="円/楕円 153"/>
            <p:cNvSpPr/>
            <p:nvPr/>
          </p:nvSpPr>
          <p:spPr>
            <a:xfrm>
              <a:off x="2195736" y="285293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円/楕円 154"/>
            <p:cNvSpPr/>
            <p:nvPr/>
          </p:nvSpPr>
          <p:spPr>
            <a:xfrm>
              <a:off x="2322120" y="2979320"/>
              <a:ext cx="323296" cy="3232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6" name="直線コネクタ 155"/>
          <p:cNvCxnSpPr/>
          <p:nvPr/>
        </p:nvCxnSpPr>
        <p:spPr>
          <a:xfrm>
            <a:off x="2499207" y="2042523"/>
            <a:ext cx="0" cy="18002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7" name="直線コネクタ 156"/>
          <p:cNvCxnSpPr/>
          <p:nvPr/>
        </p:nvCxnSpPr>
        <p:spPr>
          <a:xfrm>
            <a:off x="2506938" y="2438567"/>
            <a:ext cx="0" cy="18002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58" name="グループ化 157"/>
          <p:cNvGrpSpPr/>
          <p:nvPr/>
        </p:nvGrpSpPr>
        <p:grpSpPr>
          <a:xfrm>
            <a:off x="2405103" y="2622622"/>
            <a:ext cx="209847" cy="144016"/>
            <a:chOff x="1212333" y="2708920"/>
            <a:chExt cx="839387" cy="576064"/>
          </a:xfrm>
        </p:grpSpPr>
        <p:sp>
          <p:nvSpPr>
            <p:cNvPr id="159" name="正方形/長方形 158"/>
            <p:cNvSpPr/>
            <p:nvPr/>
          </p:nvSpPr>
          <p:spPr>
            <a:xfrm rot="18900000">
              <a:off x="1331640" y="2708920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0" name="直線コネクタ 159"/>
            <p:cNvCxnSpPr/>
            <p:nvPr/>
          </p:nvCxnSpPr>
          <p:spPr>
            <a:xfrm>
              <a:off x="1212333" y="2996952"/>
              <a:ext cx="839387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61" name="グループ化 160"/>
          <p:cNvGrpSpPr/>
          <p:nvPr/>
        </p:nvGrpSpPr>
        <p:grpSpPr>
          <a:xfrm>
            <a:off x="2399099" y="2976485"/>
            <a:ext cx="216024" cy="216024"/>
            <a:chOff x="2195736" y="2852936"/>
            <a:chExt cx="576064" cy="576064"/>
          </a:xfrm>
        </p:grpSpPr>
        <p:sp>
          <p:nvSpPr>
            <p:cNvPr id="162" name="円/楕円 161"/>
            <p:cNvSpPr/>
            <p:nvPr/>
          </p:nvSpPr>
          <p:spPr>
            <a:xfrm>
              <a:off x="2195736" y="2852936"/>
              <a:ext cx="57606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円/楕円 162"/>
            <p:cNvSpPr/>
            <p:nvPr/>
          </p:nvSpPr>
          <p:spPr>
            <a:xfrm>
              <a:off x="2322120" y="2979320"/>
              <a:ext cx="323296" cy="3232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4" name="直線コネクタ 163"/>
          <p:cNvCxnSpPr/>
          <p:nvPr/>
        </p:nvCxnSpPr>
        <p:spPr>
          <a:xfrm>
            <a:off x="2510026" y="2796465"/>
            <a:ext cx="0" cy="18002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5" name="正方形/長方形 164"/>
          <p:cNvSpPr/>
          <p:nvPr/>
        </p:nvSpPr>
        <p:spPr>
          <a:xfrm>
            <a:off x="2388107" y="3196697"/>
            <a:ext cx="252028" cy="431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4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Magna Arc</dc:creator>
  <cp:lastModifiedBy>Magna Arc</cp:lastModifiedBy>
  <cp:revision>3</cp:revision>
  <dcterms:created xsi:type="dcterms:W3CDTF">2024-04-06T03:15:55Z</dcterms:created>
  <dcterms:modified xsi:type="dcterms:W3CDTF">2024-04-06T03:39:36Z</dcterms:modified>
</cp:coreProperties>
</file>