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6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5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1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6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84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7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5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4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31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EE73-E54F-4CA3-9857-B9F3AE5277ED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5277-FE7C-4537-A1F5-D5A5D38D0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3779912" y="764704"/>
            <a:ext cx="4392488" cy="2381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3528" y="1419130"/>
            <a:ext cx="1296144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745332" y="1015707"/>
            <a:ext cx="864096" cy="762438"/>
            <a:chOff x="1187624" y="1916832"/>
            <a:chExt cx="1728192" cy="1584176"/>
          </a:xfrm>
        </p:grpSpPr>
        <p:sp>
          <p:nvSpPr>
            <p:cNvPr id="2" name="正方形/長方形 1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弧 3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台形 16"/>
          <p:cNvSpPr/>
          <p:nvPr/>
        </p:nvSpPr>
        <p:spPr>
          <a:xfrm>
            <a:off x="1835696" y="1640483"/>
            <a:ext cx="1656184" cy="1146799"/>
          </a:xfrm>
          <a:prstGeom prst="trapezoid">
            <a:avLst>
              <a:gd name="adj" fmla="val 42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2015716" y="1219947"/>
            <a:ext cx="864096" cy="762438"/>
            <a:chOff x="1187624" y="1916832"/>
            <a:chExt cx="1728192" cy="1584176"/>
          </a:xfrm>
        </p:grpSpPr>
        <p:sp>
          <p:nvSpPr>
            <p:cNvPr id="19" name="正方形/長方形 18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正方形/長方形 21"/>
          <p:cNvSpPr/>
          <p:nvPr/>
        </p:nvSpPr>
        <p:spPr>
          <a:xfrm>
            <a:off x="4716016" y="1982385"/>
            <a:ext cx="1296144" cy="1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012160" y="1982385"/>
            <a:ext cx="1296144" cy="1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 rot="16200000">
            <a:off x="4255169" y="2402244"/>
            <a:ext cx="864096" cy="762438"/>
            <a:chOff x="1187624" y="1916832"/>
            <a:chExt cx="1728192" cy="1584176"/>
          </a:xfrm>
        </p:grpSpPr>
        <p:sp>
          <p:nvSpPr>
            <p:cNvPr id="26" name="正方形/長方形 25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5355684" y="362306"/>
            <a:ext cx="864096" cy="762438"/>
            <a:chOff x="1187624" y="1916832"/>
            <a:chExt cx="1728192" cy="1584176"/>
          </a:xfrm>
        </p:grpSpPr>
        <p:sp>
          <p:nvSpPr>
            <p:cNvPr id="30" name="正方形/長方形 29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弧 30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 rot="5400000" flipH="1">
            <a:off x="6908483" y="2402244"/>
            <a:ext cx="864096" cy="762438"/>
            <a:chOff x="1187624" y="1916832"/>
            <a:chExt cx="1728192" cy="1584176"/>
          </a:xfrm>
        </p:grpSpPr>
        <p:sp>
          <p:nvSpPr>
            <p:cNvPr id="34" name="正方形/長方形 33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正方形/長方形 36"/>
          <p:cNvSpPr/>
          <p:nvPr/>
        </p:nvSpPr>
        <p:spPr>
          <a:xfrm>
            <a:off x="561502" y="3645024"/>
            <a:ext cx="2095852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609427" y="5589238"/>
            <a:ext cx="1044000" cy="1008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66996" y="3639132"/>
            <a:ext cx="595144" cy="68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61502" y="4326154"/>
            <a:ext cx="595144" cy="365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63184" y="4692086"/>
            <a:ext cx="595144" cy="321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/>
        </p:nvGrpSpPr>
        <p:grpSpPr>
          <a:xfrm rot="10800000">
            <a:off x="859074" y="4474590"/>
            <a:ext cx="511339" cy="486859"/>
            <a:chOff x="1187624" y="1916832"/>
            <a:chExt cx="1728192" cy="1584176"/>
          </a:xfrm>
        </p:grpSpPr>
        <p:sp>
          <p:nvSpPr>
            <p:cNvPr id="43" name="正方形/長方形 42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グループ化 45"/>
          <p:cNvGrpSpPr/>
          <p:nvPr/>
        </p:nvGrpSpPr>
        <p:grpSpPr>
          <a:xfrm>
            <a:off x="1393988" y="5288599"/>
            <a:ext cx="605844" cy="534568"/>
            <a:chOff x="1187624" y="1916832"/>
            <a:chExt cx="1728192" cy="1584176"/>
          </a:xfrm>
        </p:grpSpPr>
        <p:sp>
          <p:nvSpPr>
            <p:cNvPr id="47" name="正方形/長方形 46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弧 47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 rot="5400000">
            <a:off x="937098" y="4162218"/>
            <a:ext cx="492625" cy="434669"/>
            <a:chOff x="1187624" y="1916832"/>
            <a:chExt cx="1728192" cy="1584176"/>
          </a:xfrm>
        </p:grpSpPr>
        <p:sp>
          <p:nvSpPr>
            <p:cNvPr id="51" name="正方形/長方形 50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弧 51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正方形/長方形 53"/>
          <p:cNvSpPr/>
          <p:nvPr/>
        </p:nvSpPr>
        <p:spPr>
          <a:xfrm>
            <a:off x="745332" y="4301855"/>
            <a:ext cx="411314" cy="4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681560" y="3639131"/>
            <a:ext cx="975794" cy="1374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 rot="16200000">
            <a:off x="1357766" y="3788560"/>
            <a:ext cx="605844" cy="534568"/>
            <a:chOff x="1187624" y="1916832"/>
            <a:chExt cx="1728192" cy="1584176"/>
          </a:xfrm>
        </p:grpSpPr>
        <p:sp>
          <p:nvSpPr>
            <p:cNvPr id="57" name="正方形/長方形 56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弧 57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正方形/長方形 59"/>
          <p:cNvSpPr/>
          <p:nvPr/>
        </p:nvSpPr>
        <p:spPr>
          <a:xfrm>
            <a:off x="561502" y="5589239"/>
            <a:ext cx="1044000" cy="1008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/>
          <p:cNvGrpSpPr/>
          <p:nvPr/>
        </p:nvGrpSpPr>
        <p:grpSpPr>
          <a:xfrm flipH="1">
            <a:off x="1242527" y="5289225"/>
            <a:ext cx="605844" cy="534568"/>
            <a:chOff x="1187624" y="1916832"/>
            <a:chExt cx="1728192" cy="1584176"/>
          </a:xfrm>
        </p:grpSpPr>
        <p:sp>
          <p:nvSpPr>
            <p:cNvPr id="62" name="正方形/長方形 61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グループ化 64"/>
          <p:cNvGrpSpPr/>
          <p:nvPr/>
        </p:nvGrpSpPr>
        <p:grpSpPr>
          <a:xfrm>
            <a:off x="1052171" y="3349296"/>
            <a:ext cx="605844" cy="534568"/>
            <a:chOff x="1187624" y="1916832"/>
            <a:chExt cx="1728192" cy="1584176"/>
          </a:xfrm>
        </p:grpSpPr>
        <p:sp>
          <p:nvSpPr>
            <p:cNvPr id="66" name="正方形/長方形 65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円/楕円 69"/>
          <p:cNvSpPr/>
          <p:nvPr/>
        </p:nvSpPr>
        <p:spPr>
          <a:xfrm>
            <a:off x="3203849" y="3838627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3297717" y="4611581"/>
            <a:ext cx="1072548" cy="1205317"/>
            <a:chOff x="3297717" y="4611581"/>
            <a:chExt cx="1072548" cy="1205317"/>
          </a:xfrm>
        </p:grpSpPr>
        <p:sp>
          <p:nvSpPr>
            <p:cNvPr id="74" name="正方形/長方形 73"/>
            <p:cNvSpPr/>
            <p:nvPr/>
          </p:nvSpPr>
          <p:spPr>
            <a:xfrm>
              <a:off x="3297717" y="4611581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297717" y="4811210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3297717" y="5614933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3297717" y="5013175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297717" y="5215140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3297717" y="5417105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3560226" y="4811210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3560226" y="5614933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560226" y="5013175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3560226" y="5215140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3560226" y="5417105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27494" y="5614933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3827494" y="5013175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827494" y="5215140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3827494" y="5417105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096474" y="5614933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4096474" y="5215140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4096474" y="5417105"/>
              <a:ext cx="273791" cy="20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正方形/長方形 106"/>
          <p:cNvSpPr/>
          <p:nvPr/>
        </p:nvSpPr>
        <p:spPr>
          <a:xfrm>
            <a:off x="5119031" y="4142912"/>
            <a:ext cx="3082401" cy="224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95"/>
          <p:cNvSpPr/>
          <p:nvPr/>
        </p:nvSpPr>
        <p:spPr>
          <a:xfrm>
            <a:off x="5124888" y="5580323"/>
            <a:ext cx="1082783" cy="805524"/>
          </a:xfrm>
          <a:custGeom>
            <a:avLst/>
            <a:gdLst/>
            <a:ahLst/>
            <a:cxnLst/>
            <a:rect l="l" t="t" r="r" b="b"/>
            <a:pathLst>
              <a:path w="1082783" h="805524">
                <a:moveTo>
                  <a:pt x="0" y="0"/>
                </a:moveTo>
                <a:lnTo>
                  <a:pt x="273791" y="0"/>
                </a:lnTo>
                <a:lnTo>
                  <a:pt x="273791" y="199629"/>
                </a:lnTo>
                <a:lnTo>
                  <a:pt x="543678" y="199629"/>
                </a:lnTo>
                <a:lnTo>
                  <a:pt x="543678" y="401594"/>
                </a:lnTo>
                <a:lnTo>
                  <a:pt x="813803" y="401594"/>
                </a:lnTo>
                <a:lnTo>
                  <a:pt x="813803" y="603559"/>
                </a:lnTo>
                <a:lnTo>
                  <a:pt x="1082783" y="603559"/>
                </a:lnTo>
                <a:lnTo>
                  <a:pt x="1082783" y="805524"/>
                </a:lnTo>
                <a:lnTo>
                  <a:pt x="813803" y="805524"/>
                </a:lnTo>
                <a:lnTo>
                  <a:pt x="808992" y="805524"/>
                </a:lnTo>
                <a:lnTo>
                  <a:pt x="543678" y="805524"/>
                </a:lnTo>
                <a:lnTo>
                  <a:pt x="540012" y="805524"/>
                </a:lnTo>
                <a:lnTo>
                  <a:pt x="273791" y="805524"/>
                </a:lnTo>
                <a:lnTo>
                  <a:pt x="269887" y="805524"/>
                </a:lnTo>
                <a:lnTo>
                  <a:pt x="0" y="805524"/>
                </a:lnTo>
                <a:lnTo>
                  <a:pt x="0" y="603559"/>
                </a:lnTo>
                <a:lnTo>
                  <a:pt x="0" y="401594"/>
                </a:lnTo>
                <a:lnTo>
                  <a:pt x="0" y="201965"/>
                </a:lnTo>
                <a:lnTo>
                  <a:pt x="0" y="199629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 rot="16200000">
            <a:off x="4659566" y="5080203"/>
            <a:ext cx="930644" cy="69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>
            <a:off x="-11316" y="-4382"/>
            <a:ext cx="9155316" cy="6862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001981" y="811814"/>
            <a:ext cx="4392488" cy="2381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49305" y="523423"/>
            <a:ext cx="1296144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671109" y="120000"/>
            <a:ext cx="864096" cy="762438"/>
            <a:chOff x="1187624" y="1916832"/>
            <a:chExt cx="1728192" cy="1584176"/>
          </a:xfrm>
        </p:grpSpPr>
        <p:sp>
          <p:nvSpPr>
            <p:cNvPr id="2" name="正方形/長方形 1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弧 3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台形 16"/>
          <p:cNvSpPr/>
          <p:nvPr/>
        </p:nvSpPr>
        <p:spPr>
          <a:xfrm>
            <a:off x="131128" y="2385285"/>
            <a:ext cx="1656184" cy="808122"/>
          </a:xfrm>
          <a:prstGeom prst="trapezoid">
            <a:avLst>
              <a:gd name="adj" fmla="val 42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311148" y="1964748"/>
            <a:ext cx="864096" cy="762438"/>
            <a:chOff x="1187624" y="1916832"/>
            <a:chExt cx="1728192" cy="1584176"/>
          </a:xfrm>
        </p:grpSpPr>
        <p:sp>
          <p:nvSpPr>
            <p:cNvPr id="19" name="正方形/長方形 18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正方形/長方形 21"/>
          <p:cNvSpPr/>
          <p:nvPr/>
        </p:nvSpPr>
        <p:spPr>
          <a:xfrm>
            <a:off x="2938085" y="2029495"/>
            <a:ext cx="1296144" cy="1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234229" y="2029495"/>
            <a:ext cx="1296144" cy="1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 rot="16200000">
            <a:off x="2477238" y="2449354"/>
            <a:ext cx="864096" cy="762438"/>
            <a:chOff x="1187624" y="1916832"/>
            <a:chExt cx="1728192" cy="1584176"/>
          </a:xfrm>
        </p:grpSpPr>
        <p:sp>
          <p:nvSpPr>
            <p:cNvPr id="26" name="正方形/長方形 25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3577753" y="409416"/>
            <a:ext cx="864096" cy="762438"/>
            <a:chOff x="1187624" y="1916832"/>
            <a:chExt cx="1728192" cy="1584176"/>
          </a:xfrm>
        </p:grpSpPr>
        <p:sp>
          <p:nvSpPr>
            <p:cNvPr id="30" name="正方形/長方形 29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弧 30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 rot="5400000" flipH="1">
            <a:off x="5130552" y="2449354"/>
            <a:ext cx="864096" cy="762438"/>
            <a:chOff x="1187624" y="1916832"/>
            <a:chExt cx="1728192" cy="1584176"/>
          </a:xfrm>
        </p:grpSpPr>
        <p:sp>
          <p:nvSpPr>
            <p:cNvPr id="34" name="正方形/長方形 33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正方形/長方形 36"/>
          <p:cNvSpPr/>
          <p:nvPr/>
        </p:nvSpPr>
        <p:spPr>
          <a:xfrm>
            <a:off x="561502" y="3645024"/>
            <a:ext cx="2095852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609427" y="5589238"/>
            <a:ext cx="1044000" cy="1008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66996" y="3639132"/>
            <a:ext cx="595144" cy="68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61502" y="4326154"/>
            <a:ext cx="595144" cy="365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63184" y="4692086"/>
            <a:ext cx="595144" cy="321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/>
        </p:nvGrpSpPr>
        <p:grpSpPr>
          <a:xfrm rot="10800000">
            <a:off x="859074" y="4474590"/>
            <a:ext cx="511339" cy="486859"/>
            <a:chOff x="1187624" y="1916832"/>
            <a:chExt cx="1728192" cy="1584176"/>
          </a:xfrm>
        </p:grpSpPr>
        <p:sp>
          <p:nvSpPr>
            <p:cNvPr id="43" name="正方形/長方形 42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グループ化 45"/>
          <p:cNvGrpSpPr/>
          <p:nvPr/>
        </p:nvGrpSpPr>
        <p:grpSpPr>
          <a:xfrm>
            <a:off x="1393988" y="5288599"/>
            <a:ext cx="605844" cy="534568"/>
            <a:chOff x="1187624" y="1916832"/>
            <a:chExt cx="1728192" cy="1584176"/>
          </a:xfrm>
        </p:grpSpPr>
        <p:sp>
          <p:nvSpPr>
            <p:cNvPr id="47" name="正方形/長方形 46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弧 47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 rot="5400000">
            <a:off x="937098" y="4162218"/>
            <a:ext cx="492625" cy="434669"/>
            <a:chOff x="1187624" y="1916832"/>
            <a:chExt cx="1728192" cy="1584176"/>
          </a:xfrm>
        </p:grpSpPr>
        <p:sp>
          <p:nvSpPr>
            <p:cNvPr id="51" name="正方形/長方形 50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弧 51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正方形/長方形 53"/>
          <p:cNvSpPr/>
          <p:nvPr/>
        </p:nvSpPr>
        <p:spPr>
          <a:xfrm>
            <a:off x="745332" y="4301855"/>
            <a:ext cx="411314" cy="4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681560" y="3639131"/>
            <a:ext cx="975794" cy="1374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 rot="16200000">
            <a:off x="1357766" y="3788560"/>
            <a:ext cx="605844" cy="534568"/>
            <a:chOff x="1187624" y="1916832"/>
            <a:chExt cx="1728192" cy="1584176"/>
          </a:xfrm>
        </p:grpSpPr>
        <p:sp>
          <p:nvSpPr>
            <p:cNvPr id="57" name="正方形/長方形 56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弧 57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正方形/長方形 59"/>
          <p:cNvSpPr/>
          <p:nvPr/>
        </p:nvSpPr>
        <p:spPr>
          <a:xfrm>
            <a:off x="561502" y="5589239"/>
            <a:ext cx="1044000" cy="1008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/>
          <p:cNvGrpSpPr/>
          <p:nvPr/>
        </p:nvGrpSpPr>
        <p:grpSpPr>
          <a:xfrm flipH="1">
            <a:off x="1242527" y="5289225"/>
            <a:ext cx="605844" cy="534568"/>
            <a:chOff x="1187624" y="1916832"/>
            <a:chExt cx="1728192" cy="1584176"/>
          </a:xfrm>
        </p:grpSpPr>
        <p:sp>
          <p:nvSpPr>
            <p:cNvPr id="62" name="正方形/長方形 61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グループ化 64"/>
          <p:cNvGrpSpPr/>
          <p:nvPr/>
        </p:nvGrpSpPr>
        <p:grpSpPr>
          <a:xfrm>
            <a:off x="1052171" y="3349296"/>
            <a:ext cx="605844" cy="534568"/>
            <a:chOff x="1187624" y="1916832"/>
            <a:chExt cx="1728192" cy="1584176"/>
          </a:xfrm>
        </p:grpSpPr>
        <p:sp>
          <p:nvSpPr>
            <p:cNvPr id="66" name="正方形/長方形 65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正方形/長方形 71"/>
          <p:cNvSpPr/>
          <p:nvPr/>
        </p:nvSpPr>
        <p:spPr>
          <a:xfrm>
            <a:off x="5767103" y="4284247"/>
            <a:ext cx="3082401" cy="224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5772960" y="5721658"/>
            <a:ext cx="1082783" cy="805524"/>
          </a:xfrm>
          <a:custGeom>
            <a:avLst/>
            <a:gdLst/>
            <a:ahLst/>
            <a:cxnLst/>
            <a:rect l="l" t="t" r="r" b="b"/>
            <a:pathLst>
              <a:path w="1082783" h="805524">
                <a:moveTo>
                  <a:pt x="0" y="0"/>
                </a:moveTo>
                <a:lnTo>
                  <a:pt x="273791" y="0"/>
                </a:lnTo>
                <a:lnTo>
                  <a:pt x="273791" y="199629"/>
                </a:lnTo>
                <a:lnTo>
                  <a:pt x="543678" y="199629"/>
                </a:lnTo>
                <a:lnTo>
                  <a:pt x="543678" y="401594"/>
                </a:lnTo>
                <a:lnTo>
                  <a:pt x="813803" y="401594"/>
                </a:lnTo>
                <a:lnTo>
                  <a:pt x="813803" y="603559"/>
                </a:lnTo>
                <a:lnTo>
                  <a:pt x="1082783" y="603559"/>
                </a:lnTo>
                <a:lnTo>
                  <a:pt x="1082783" y="805524"/>
                </a:lnTo>
                <a:lnTo>
                  <a:pt x="813803" y="805524"/>
                </a:lnTo>
                <a:lnTo>
                  <a:pt x="808992" y="805524"/>
                </a:lnTo>
                <a:lnTo>
                  <a:pt x="543678" y="805524"/>
                </a:lnTo>
                <a:lnTo>
                  <a:pt x="540012" y="805524"/>
                </a:lnTo>
                <a:lnTo>
                  <a:pt x="273791" y="805524"/>
                </a:lnTo>
                <a:lnTo>
                  <a:pt x="269887" y="805524"/>
                </a:lnTo>
                <a:lnTo>
                  <a:pt x="0" y="805524"/>
                </a:lnTo>
                <a:lnTo>
                  <a:pt x="0" y="603559"/>
                </a:lnTo>
                <a:lnTo>
                  <a:pt x="0" y="401594"/>
                </a:lnTo>
                <a:lnTo>
                  <a:pt x="0" y="201965"/>
                </a:lnTo>
                <a:lnTo>
                  <a:pt x="0" y="199629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 rot="16200000">
            <a:off x="5307638" y="5221538"/>
            <a:ext cx="930644" cy="69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2893911" y="3716060"/>
            <a:ext cx="1793305" cy="2847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9" name="グループ化 98"/>
          <p:cNvGrpSpPr/>
          <p:nvPr/>
        </p:nvGrpSpPr>
        <p:grpSpPr>
          <a:xfrm>
            <a:off x="4029035" y="3429915"/>
            <a:ext cx="605844" cy="534568"/>
            <a:chOff x="1187624" y="1916832"/>
            <a:chExt cx="1728192" cy="1584176"/>
          </a:xfrm>
        </p:grpSpPr>
        <p:sp>
          <p:nvSpPr>
            <p:cNvPr id="100" name="正方形/長方形 99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弧 100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2" name="直線コネクタ 101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正方形/長方形 102"/>
          <p:cNvSpPr/>
          <p:nvPr/>
        </p:nvSpPr>
        <p:spPr>
          <a:xfrm>
            <a:off x="2893911" y="5849362"/>
            <a:ext cx="1309665" cy="711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親子戸</a:t>
            </a:r>
            <a:endParaRPr kumimoji="1"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2893911" y="5137666"/>
            <a:ext cx="1309665" cy="711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両開き戸</a:t>
            </a:r>
            <a:endParaRPr kumimoji="1"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2893911" y="4425970"/>
            <a:ext cx="1309665" cy="711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片開き戸</a:t>
            </a:r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2893911" y="3716060"/>
            <a:ext cx="1309665" cy="711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引き戸</a:t>
            </a:r>
            <a:endParaRPr kumimoji="1" lang="ja-JP" altLang="en-US" dirty="0"/>
          </a:p>
        </p:txBody>
      </p:sp>
      <p:grpSp>
        <p:nvGrpSpPr>
          <p:cNvPr id="111" name="グループ化 110"/>
          <p:cNvGrpSpPr/>
          <p:nvPr/>
        </p:nvGrpSpPr>
        <p:grpSpPr>
          <a:xfrm rot="16200000" flipV="1">
            <a:off x="3922503" y="6246336"/>
            <a:ext cx="605844" cy="534568"/>
            <a:chOff x="1187624" y="1916832"/>
            <a:chExt cx="1728192" cy="1584176"/>
          </a:xfrm>
        </p:grpSpPr>
        <p:sp>
          <p:nvSpPr>
            <p:cNvPr id="112" name="正方形/長方形 111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弧 112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直線コネクタ 113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グループ化 114"/>
          <p:cNvGrpSpPr/>
          <p:nvPr/>
        </p:nvGrpSpPr>
        <p:grpSpPr>
          <a:xfrm rot="16200000" flipV="1">
            <a:off x="3922503" y="4694165"/>
            <a:ext cx="605844" cy="534568"/>
            <a:chOff x="1187624" y="1916832"/>
            <a:chExt cx="1728192" cy="1584176"/>
          </a:xfrm>
        </p:grpSpPr>
        <p:sp>
          <p:nvSpPr>
            <p:cNvPr id="116" name="正方形/長方形 115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弧 116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グループ化 118"/>
          <p:cNvGrpSpPr/>
          <p:nvPr/>
        </p:nvGrpSpPr>
        <p:grpSpPr>
          <a:xfrm rot="5400000">
            <a:off x="4024435" y="5854154"/>
            <a:ext cx="373521" cy="329577"/>
            <a:chOff x="1187624" y="1916832"/>
            <a:chExt cx="1728192" cy="1584176"/>
          </a:xfrm>
        </p:grpSpPr>
        <p:sp>
          <p:nvSpPr>
            <p:cNvPr id="120" name="正方形/長方形 119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円弧 120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" name="直線コネクタ 121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 rot="5400000">
            <a:off x="3922503" y="4933136"/>
            <a:ext cx="605844" cy="534568"/>
            <a:chOff x="1187624" y="1916832"/>
            <a:chExt cx="1728192" cy="1584176"/>
          </a:xfrm>
        </p:grpSpPr>
        <p:sp>
          <p:nvSpPr>
            <p:cNvPr id="124" name="正方形/長方形 123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6" name="直線コネクタ 125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グループ化 126"/>
          <p:cNvGrpSpPr/>
          <p:nvPr/>
        </p:nvGrpSpPr>
        <p:grpSpPr>
          <a:xfrm rot="16200000" flipV="1">
            <a:off x="3922503" y="5544993"/>
            <a:ext cx="605844" cy="534568"/>
            <a:chOff x="1187624" y="1916832"/>
            <a:chExt cx="1728192" cy="1584176"/>
          </a:xfrm>
        </p:grpSpPr>
        <p:sp>
          <p:nvSpPr>
            <p:cNvPr id="128" name="正方形/長方形 127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弧 128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0" name="直線コネクタ 129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正方形/長方形 130"/>
          <p:cNvSpPr/>
          <p:nvPr/>
        </p:nvSpPr>
        <p:spPr>
          <a:xfrm rot="16200000">
            <a:off x="3960544" y="4021188"/>
            <a:ext cx="481162" cy="69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4351" y="387117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階段がある部屋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5220072" y="3495087"/>
            <a:ext cx="0" cy="336291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5220072" y="3484974"/>
            <a:ext cx="13681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 rot="16200000">
            <a:off x="3766177" y="2449354"/>
            <a:ext cx="864096" cy="762438"/>
            <a:chOff x="1187624" y="1916832"/>
            <a:chExt cx="1728192" cy="1584176"/>
          </a:xfrm>
        </p:grpSpPr>
        <p:sp>
          <p:nvSpPr>
            <p:cNvPr id="107" name="正方形/長方形 106"/>
            <p:cNvSpPr/>
            <p:nvPr/>
          </p:nvSpPr>
          <p:spPr>
            <a:xfrm>
              <a:off x="2051720" y="2708920"/>
              <a:ext cx="86409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円弧 107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/>
          <p:cNvGrpSpPr/>
          <p:nvPr/>
        </p:nvGrpSpPr>
        <p:grpSpPr>
          <a:xfrm rot="5400000" flipH="1">
            <a:off x="3831928" y="2449354"/>
            <a:ext cx="864096" cy="762438"/>
            <a:chOff x="1187624" y="1916832"/>
            <a:chExt cx="1728192" cy="1584176"/>
          </a:xfrm>
        </p:grpSpPr>
        <p:sp>
          <p:nvSpPr>
            <p:cNvPr id="135" name="円弧 134"/>
            <p:cNvSpPr/>
            <p:nvPr/>
          </p:nvSpPr>
          <p:spPr>
            <a:xfrm>
              <a:off x="1187624" y="1916832"/>
              <a:ext cx="1728192" cy="1584176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/>
            <p:cNvCxnSpPr/>
            <p:nvPr/>
          </p:nvCxnSpPr>
          <p:spPr>
            <a:xfrm rot="5400000" flipH="1">
              <a:off x="1619672" y="2348880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正方形/長方形 136"/>
          <p:cNvSpPr/>
          <p:nvPr/>
        </p:nvSpPr>
        <p:spPr>
          <a:xfrm>
            <a:off x="6903352" y="1101816"/>
            <a:ext cx="2240648" cy="2247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7839457" y="3193648"/>
            <a:ext cx="1304542" cy="16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 rot="16200000">
            <a:off x="5992626" y="2332652"/>
            <a:ext cx="1843461" cy="18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0" name="直線コネクタ 139"/>
          <p:cNvCxnSpPr/>
          <p:nvPr/>
        </p:nvCxnSpPr>
        <p:spPr>
          <a:xfrm>
            <a:off x="6588224" y="0"/>
            <a:ext cx="0" cy="34849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/>
          <p:cNvSpPr txBox="1"/>
          <p:nvPr/>
        </p:nvSpPr>
        <p:spPr>
          <a:xfrm>
            <a:off x="7145871" y="64062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階段がある部屋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70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Magna Arc</dc:creator>
  <cp:lastModifiedBy>Magna Arc</cp:lastModifiedBy>
  <cp:revision>5</cp:revision>
  <dcterms:created xsi:type="dcterms:W3CDTF">2024-03-08T12:19:02Z</dcterms:created>
  <dcterms:modified xsi:type="dcterms:W3CDTF">2024-03-08T15:54:11Z</dcterms:modified>
</cp:coreProperties>
</file>