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6F6568-5FA9-DEF2-5C19-560D97F0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D74ED6-8508-E9BE-7A24-9B649CC52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6E55BC-AE2F-CEB5-7BC4-B289B0D0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D2BF43-E640-6A93-3834-5F4AB3DD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4AC02-7DE9-F67C-681C-8DBCDA98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77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11FBA1-E618-2E3D-6C1E-6118E946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678BF4-690A-06FE-ADD2-826FCB3E0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9DE8D3-0BD4-B9D3-474A-4315DFF2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B6C18F-2F99-FA49-21AD-3EFF0FE6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A0ECB2-A921-D75E-B90B-5990F8C7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21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E05E0EC-DD43-32A6-73F1-E2407B86F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B9C3B5-B6E7-F849-2CC2-C7673DB76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27D7BA-C15A-EF20-773D-BC2299B4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A6FCE1-121B-8AA6-FD8E-2B187526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F7DAD6-3416-A64A-F391-E8973775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89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9855A-657A-9262-4F45-56CEE054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010284-EFF8-8E52-4734-C5B551E8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91490F-33F4-D8C3-1189-26E3B937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89D521-9D8E-3CE4-08B6-B33FC7B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6F337C-949F-D8CF-8568-55A6767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74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E5B6B-6552-1B97-CED3-BA27BBFD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779D29-5DF7-ECBC-1FED-C7ED804DB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6DA78-7FE6-77B2-1733-D11A83AE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9DF241-3CB0-11CB-2F36-2A91B806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E7BFFC-9E17-C301-77DF-989F4961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28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ED06C-CBFD-2F50-A693-FEBA7A73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BEB12D-2790-36DF-073D-FBC7640B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6F72AD-831D-46A7-0A91-617B126B1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89B35D-3728-2FEA-E3A3-8D7F54BC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9912EF-32E0-F192-1B07-5C34F1CE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66CE54-7301-8C76-1505-B1D9730A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41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88301-A8EF-49F1-5EB6-7E5BFA78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EC570A-DF23-014F-66B9-252DCFE7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DEA413-2C2B-1ECD-8D2E-54902A3D0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9A5FBF-ED20-593E-C6C5-01239AEDC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1EEC51-7DDF-3CFB-28C0-FB5C3F0D8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6C6604-DC73-9664-6B5A-A1CAD078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D0E933-A33C-FB06-5889-8905E3C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51FA78-4FDF-01F4-3E95-3D19CB46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39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A5494-CC6C-D9C8-ADC8-EFC74E40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F460D8-95B3-80C6-FCA1-BA3F0519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CC3426-19B1-2160-3A93-58D3373B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D29CC-4396-3B31-5364-E1AF50AD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96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F6A2D9-3F47-7593-F438-540ADD87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980B1FF-CC3B-2080-9976-19A03CCE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B4B626-4E0C-18D5-9065-64C999F9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56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C5B90-A254-0337-6AD7-5F073237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63CECA-FC66-7B90-E319-A0B53B42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BE9115-7645-34E0-F05A-A82324FF6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473658-4A78-2B16-0067-9FD8F3E6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D3A568-4E9B-A1D8-4581-9E5422B5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5A3B8C-2DCE-C6E5-CEE4-2C1B4B22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22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0AAF4-041E-E8A1-C523-FCAA0A35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AFF76C-F629-3842-7C5A-70247CE9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44743D-3BB4-BC8D-DBB7-878F0F95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7E314B-D113-8D97-8D47-B6C2D283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653-22C5-4F38-AF77-5E9C705D9D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78C8DE-07C1-323A-9C29-EBF7250F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BD780F-35CF-C1EB-274E-D864C8F9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66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72FF0B-BC08-DECD-89B2-023D5065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A11A6E-DE3A-8063-32B6-53B75475B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4D253E-A1D1-E421-3894-0E2F18C9D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0653-22C5-4F38-AF77-5E9C705D9DF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896B42-C1C9-2D7F-2D03-104BAF127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EBA68E-7182-DB63-2B71-469352007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F7DC-4E3E-481A-A1A4-46C9A76D26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15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ECA5F60-9FF5-9DD0-2A43-56AAF527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74" y="0"/>
            <a:ext cx="11266051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640753-401B-8900-C02B-BA0A50CA6159}"/>
              </a:ext>
            </a:extLst>
          </p:cNvPr>
          <p:cNvSpPr txBox="1"/>
          <p:nvPr/>
        </p:nvSpPr>
        <p:spPr>
          <a:xfrm>
            <a:off x="1476559" y="1216187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Upper[0]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517128-9998-4354-6DC5-C1FAA3BFC006}"/>
              </a:ext>
            </a:extLst>
          </p:cNvPr>
          <p:cNvSpPr txBox="1"/>
          <p:nvPr/>
        </p:nvSpPr>
        <p:spPr>
          <a:xfrm>
            <a:off x="1476559" y="1611668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Upper[1]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CBDFF6D-B332-7E7C-0231-EF3131410604}"/>
              </a:ext>
            </a:extLst>
          </p:cNvPr>
          <p:cNvSpPr txBox="1"/>
          <p:nvPr/>
        </p:nvSpPr>
        <p:spPr>
          <a:xfrm>
            <a:off x="1476559" y="2031297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Upper[2]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6FB07C-C210-2804-89BC-CD5CC8F54661}"/>
              </a:ext>
            </a:extLst>
          </p:cNvPr>
          <p:cNvSpPr txBox="1"/>
          <p:nvPr/>
        </p:nvSpPr>
        <p:spPr>
          <a:xfrm>
            <a:off x="1476559" y="2801292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Upper[3]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83F729-7926-7DA0-82ED-8AD26E93C5B2}"/>
              </a:ext>
            </a:extLst>
          </p:cNvPr>
          <p:cNvSpPr txBox="1"/>
          <p:nvPr/>
        </p:nvSpPr>
        <p:spPr>
          <a:xfrm>
            <a:off x="1476559" y="3206500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Upper[4]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923875B-5346-0E71-54E8-2C6272EF8945}"/>
              </a:ext>
            </a:extLst>
          </p:cNvPr>
          <p:cNvSpPr txBox="1"/>
          <p:nvPr/>
        </p:nvSpPr>
        <p:spPr>
          <a:xfrm>
            <a:off x="9628217" y="3777079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Upper[5]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ACB5755-05DE-7928-5688-0230697140DC}"/>
              </a:ext>
            </a:extLst>
          </p:cNvPr>
          <p:cNvSpPr txBox="1"/>
          <p:nvPr/>
        </p:nvSpPr>
        <p:spPr>
          <a:xfrm>
            <a:off x="9628217" y="2990479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Upper[6]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B5A4CC8-6CDB-FE6D-21E2-AE021C8E7DF8}"/>
              </a:ext>
            </a:extLst>
          </p:cNvPr>
          <p:cNvSpPr txBox="1"/>
          <p:nvPr/>
        </p:nvSpPr>
        <p:spPr>
          <a:xfrm>
            <a:off x="1473353" y="1412372"/>
            <a:ext cx="643125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Lower[0]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083A086-CEC2-E3E1-6A4E-50DEE62EEAB8}"/>
              </a:ext>
            </a:extLst>
          </p:cNvPr>
          <p:cNvSpPr txBox="1"/>
          <p:nvPr/>
        </p:nvSpPr>
        <p:spPr>
          <a:xfrm>
            <a:off x="1476559" y="1821483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Lower[1]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80C5F5C-5989-DF77-7DBB-BB5FE1BE78EA}"/>
              </a:ext>
            </a:extLst>
          </p:cNvPr>
          <p:cNvSpPr txBox="1"/>
          <p:nvPr/>
        </p:nvSpPr>
        <p:spPr>
          <a:xfrm>
            <a:off x="1476559" y="2221061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Lower[2]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D325410-5892-8D96-1374-37DDF1ADCA9D}"/>
              </a:ext>
            </a:extLst>
          </p:cNvPr>
          <p:cNvSpPr txBox="1"/>
          <p:nvPr/>
        </p:nvSpPr>
        <p:spPr>
          <a:xfrm>
            <a:off x="1476559" y="3007707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Lower[3]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72A96B7-6BCC-3AF3-F049-1A6FB5ACAA3B}"/>
              </a:ext>
            </a:extLst>
          </p:cNvPr>
          <p:cNvSpPr txBox="1"/>
          <p:nvPr/>
        </p:nvSpPr>
        <p:spPr>
          <a:xfrm>
            <a:off x="1476559" y="3602618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Lower[4]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0552FC3-D041-2E26-F09A-79BC58B8DE42}"/>
              </a:ext>
            </a:extLst>
          </p:cNvPr>
          <p:cNvSpPr txBox="1"/>
          <p:nvPr/>
        </p:nvSpPr>
        <p:spPr>
          <a:xfrm>
            <a:off x="9628217" y="3206500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Lower[5]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99947FE-8533-2BFE-498F-13ABE4E1C695}"/>
              </a:ext>
            </a:extLst>
          </p:cNvPr>
          <p:cNvSpPr txBox="1"/>
          <p:nvPr/>
        </p:nvSpPr>
        <p:spPr>
          <a:xfrm>
            <a:off x="9628217" y="2774458"/>
            <a:ext cx="639919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Lower[6]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BA93B44-2451-E6FE-B41D-7D370EF2CE1F}"/>
              </a:ext>
            </a:extLst>
          </p:cNvPr>
          <p:cNvSpPr txBox="1"/>
          <p:nvPr/>
        </p:nvSpPr>
        <p:spPr>
          <a:xfrm>
            <a:off x="9628217" y="2202354"/>
            <a:ext cx="723275" cy="21544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Multiplx</a:t>
            </a:r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[0]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DE5B6A5-0223-DC3B-242D-24D5BC63C9AC}"/>
              </a:ext>
            </a:extLst>
          </p:cNvPr>
          <p:cNvSpPr txBox="1"/>
          <p:nvPr/>
        </p:nvSpPr>
        <p:spPr>
          <a:xfrm>
            <a:off x="9628217" y="1815853"/>
            <a:ext cx="723275" cy="21544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Multiplx</a:t>
            </a:r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[1]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E8FB8A4-9302-E472-53F4-8E0AA29B5CBA}"/>
              </a:ext>
            </a:extLst>
          </p:cNvPr>
          <p:cNvSpPr txBox="1"/>
          <p:nvPr/>
        </p:nvSpPr>
        <p:spPr>
          <a:xfrm>
            <a:off x="9628217" y="1216187"/>
            <a:ext cx="723275" cy="21544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Multiplx</a:t>
            </a:r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[2]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4D0C6F8-934C-D9BC-809A-D7C3E9118EAD}"/>
              </a:ext>
            </a:extLst>
          </p:cNvPr>
          <p:cNvSpPr txBox="1"/>
          <p:nvPr/>
        </p:nvSpPr>
        <p:spPr>
          <a:xfrm>
            <a:off x="9628217" y="1021538"/>
            <a:ext cx="723275" cy="21544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Multiplx</a:t>
            </a:r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[3]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2DF1FAB-3E81-264B-0A0D-0769ABC55E8B}"/>
              </a:ext>
            </a:extLst>
          </p:cNvPr>
          <p:cNvSpPr txBox="1"/>
          <p:nvPr/>
        </p:nvSpPr>
        <p:spPr>
          <a:xfrm>
            <a:off x="1204049" y="2617179"/>
            <a:ext cx="912429" cy="21544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PWM for audio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DDC25C3-5745-99AB-3E9D-12F9F552406E}"/>
              </a:ext>
            </a:extLst>
          </p:cNvPr>
          <p:cNvSpPr txBox="1"/>
          <p:nvPr/>
        </p:nvSpPr>
        <p:spPr>
          <a:xfrm>
            <a:off x="9628217" y="1422653"/>
            <a:ext cx="461986" cy="215444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Serial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A3697AD-963A-B6F7-5812-7C1D860FB5E3}"/>
              </a:ext>
            </a:extLst>
          </p:cNvPr>
          <p:cNvSpPr txBox="1"/>
          <p:nvPr/>
        </p:nvSpPr>
        <p:spPr>
          <a:xfrm>
            <a:off x="9628217" y="1622603"/>
            <a:ext cx="461986" cy="215444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Serial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0A234F-8D81-88E8-65F9-0766670B831B}"/>
              </a:ext>
            </a:extLst>
          </p:cNvPr>
          <p:cNvSpPr txBox="1"/>
          <p:nvPr/>
        </p:nvSpPr>
        <p:spPr>
          <a:xfrm>
            <a:off x="1051763" y="2414575"/>
            <a:ext cx="1064715" cy="21544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PWM for </a:t>
            </a:r>
            <a:r>
              <a:rPr kumimoji="1"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NeoPixel</a:t>
            </a:r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868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Iyama (Woven by Toyota, Inc.)/寛之 井山</dc:creator>
  <cp:lastModifiedBy>Hiroyuki Iyama (Woven by Toyota, Inc.)/寛之 井山</cp:lastModifiedBy>
  <cp:revision>2</cp:revision>
  <dcterms:created xsi:type="dcterms:W3CDTF">2024-04-11T08:08:53Z</dcterms:created>
  <dcterms:modified xsi:type="dcterms:W3CDTF">2024-04-23T09:55:09Z</dcterms:modified>
</cp:coreProperties>
</file>