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9DDFA-5526-4C43-A7CC-F742F3B98E1F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F1576-E962-4254-BF0B-FA10CF282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0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1576-E962-4254-BF0B-FA10CF28289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5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15616" y="980728"/>
            <a:ext cx="310168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" pitchFamily="18" charset="0"/>
              </a:rPr>
              <a:t>passionvirus@gmail.com</a:t>
            </a:r>
          </a:p>
          <a:p>
            <a:endParaRPr kumimoji="1" lang="en-US" altLang="ja-JP" sz="600" dirty="0" smtClean="0">
              <a:latin typeface="Times" pitchFamily="18" charset="0"/>
            </a:endParaRPr>
          </a:p>
          <a:p>
            <a:r>
              <a:rPr lang="en-US" altLang="ja-JP" sz="1400" dirty="0" smtClean="0">
                <a:latin typeface="Times" pitchFamily="18" charset="0"/>
              </a:rPr>
              <a:t>pyo@irvs.ait.kyushu-u.ac.jp</a:t>
            </a:r>
          </a:p>
          <a:p>
            <a:endParaRPr lang="en-US" altLang="ja-JP" sz="600" dirty="0" smtClean="0">
              <a:latin typeface="Times" pitchFamily="18" charset="0"/>
            </a:endParaRPr>
          </a:p>
          <a:p>
            <a:r>
              <a:rPr lang="en-US" altLang="ja-JP" sz="1400" dirty="0" smtClean="0">
                <a:latin typeface="Times" pitchFamily="18" charset="0"/>
              </a:rPr>
              <a:t>http</a:t>
            </a:r>
            <a:r>
              <a:rPr lang="en-US" altLang="ja-JP" sz="1400" dirty="0">
                <a:latin typeface="Times" pitchFamily="18" charset="0"/>
              </a:rPr>
              <a:t>://</a:t>
            </a:r>
            <a:r>
              <a:rPr lang="en-US" altLang="ja-JP" sz="1400" dirty="0" smtClean="0">
                <a:latin typeface="Times" pitchFamily="18" charset="0"/>
              </a:rPr>
              <a:t>www.facebook.com/yoonseok.pyo</a:t>
            </a:r>
          </a:p>
          <a:p>
            <a:endParaRPr lang="en-US" altLang="ja-JP" sz="600" dirty="0" smtClean="0">
              <a:latin typeface="Times" pitchFamily="18" charset="0"/>
            </a:endParaRPr>
          </a:p>
          <a:p>
            <a:r>
              <a:rPr lang="en-US" altLang="ja-JP" sz="1400" dirty="0" smtClean="0">
                <a:latin typeface="Times" pitchFamily="18" charset="0"/>
              </a:rPr>
              <a:t>@</a:t>
            </a:r>
            <a:r>
              <a:rPr lang="en-US" altLang="ja-JP" sz="1400" dirty="0">
                <a:latin typeface="Times" pitchFamily="18" charset="0"/>
              </a:rPr>
              <a:t>passionvirus</a:t>
            </a:r>
            <a:endParaRPr kumimoji="1" lang="ja-JP" altLang="en-US" sz="1400" dirty="0">
              <a:latin typeface="Times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9" y="1069988"/>
            <a:ext cx="216000" cy="16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9" y="1375193"/>
            <a:ext cx="216000" cy="16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62" y="1628800"/>
            <a:ext cx="216000" cy="21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88" y="1937663"/>
            <a:ext cx="216000" cy="22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08"/>
          <a:stretch/>
        </p:blipFill>
        <p:spPr bwMode="auto">
          <a:xfrm>
            <a:off x="2915816" y="2996952"/>
            <a:ext cx="3714750" cy="34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3" b="48955"/>
          <a:stretch/>
        </p:blipFill>
        <p:spPr bwMode="auto">
          <a:xfrm>
            <a:off x="2915816" y="3402634"/>
            <a:ext cx="3714750" cy="34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5" b="25220"/>
          <a:stretch/>
        </p:blipFill>
        <p:spPr bwMode="auto">
          <a:xfrm>
            <a:off x="2915816" y="3860440"/>
            <a:ext cx="3714750" cy="33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20" b="1705"/>
          <a:stretch/>
        </p:blipFill>
        <p:spPr bwMode="auto">
          <a:xfrm>
            <a:off x="2912174" y="4293096"/>
            <a:ext cx="3714750" cy="32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72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pyo</cp:lastModifiedBy>
  <cp:revision>4</cp:revision>
  <dcterms:created xsi:type="dcterms:W3CDTF">2011-04-06T02:10:30Z</dcterms:created>
  <dcterms:modified xsi:type="dcterms:W3CDTF">2012-10-23T08:25:57Z</dcterms:modified>
</cp:coreProperties>
</file>