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065B-370F-4F75-857B-99C12B41904E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2FF5B-5DA2-445C-AAF4-D9B40B1B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6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FF5B-5DA2-445C-AAF4-D9B40B1BBB3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8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FF5B-5DA2-445C-AAF4-D9B40B1BBB3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8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1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9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22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98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8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7F33-080D-4CD8-ACEA-9E4B440674C8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B87F-2226-46EC-8BD8-01521E981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3000 Document\013 Work_KyuShu_University\020 論文\121218 SI2012\SI2012_TeX\fig\experimentEnviro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92" y="1916832"/>
            <a:ext cx="2804160" cy="15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3000 Document\013 Work_KyuShu_University\020 論文\121218 SI2012\SI2012_TeX\fig\metho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34" y="1859596"/>
            <a:ext cx="4004474" cy="427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3000 Document\013 Work_KyuShu_University\020 論文\121218 SI2012\SI2012_TeX\fig\resultClassif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63" y="3573016"/>
            <a:ext cx="2877697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3000 Document\013 Work_KyuShu_University\020 論文\121218 SI2012\SI2012_TeX\fig\experimentEnviro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92" y="1916832"/>
            <a:ext cx="2804160" cy="15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3000 Document\013 Work_KyuShu_University\020 論文\121218 SI2012\SI2012_TeX\fig\resultClassif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23" y="3573016"/>
            <a:ext cx="2877697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789" y="1916832"/>
            <a:ext cx="447799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59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On-screen Show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pyo</dc:creator>
  <cp:lastModifiedBy>pyo</cp:lastModifiedBy>
  <cp:revision>3</cp:revision>
  <dcterms:created xsi:type="dcterms:W3CDTF">2012-10-23T07:13:00Z</dcterms:created>
  <dcterms:modified xsi:type="dcterms:W3CDTF">2012-10-24T03:50:03Z</dcterms:modified>
</cp:coreProperties>
</file>