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EF18E-450B-471B-9098-D455B4301F4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F589-0C9B-4B06-A368-321E8525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F589-0C9B-4B06-A368-321E852566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F589-0C9B-4B06-A368-321E852566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1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9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54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8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9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4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9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0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8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2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7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1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7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6830-9E3D-4577-A3A9-3DE8010CF20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047BA4-29D4-4E4C-B79C-879E4B1E8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6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장애우를</a:t>
            </a:r>
            <a:r>
              <a:rPr lang="ko-KR" altLang="en-US" dirty="0" smtClean="0"/>
              <a:t> 위한 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needs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6" y="1476433"/>
            <a:ext cx="9592685" cy="4915918"/>
          </a:xfrm>
          <a:prstGeom prst="rect">
            <a:avLst/>
          </a:prstGeom>
        </p:spPr>
      </p:pic>
      <p:pic>
        <p:nvPicPr>
          <p:cNvPr id="5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62" y="624110"/>
            <a:ext cx="4059047" cy="59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objective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가동 범위의 추가 여부는 고민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83038"/>
              </p:ext>
            </p:extLst>
          </p:nvPr>
        </p:nvGraphicFramePr>
        <p:xfrm>
          <a:off x="1265609" y="2620028"/>
          <a:ext cx="10082972" cy="177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743">
                  <a:extLst>
                    <a:ext uri="{9D8B030D-6E8A-4147-A177-3AD203B41FA5}">
                      <a16:colId xmlns:a16="http://schemas.microsoft.com/office/drawing/2014/main" val="2619066479"/>
                    </a:ext>
                  </a:extLst>
                </a:gridCol>
                <a:gridCol w="2520743">
                  <a:extLst>
                    <a:ext uri="{9D8B030D-6E8A-4147-A177-3AD203B41FA5}">
                      <a16:colId xmlns:a16="http://schemas.microsoft.com/office/drawing/2014/main" val="2134047873"/>
                    </a:ext>
                  </a:extLst>
                </a:gridCol>
                <a:gridCol w="2520743">
                  <a:extLst>
                    <a:ext uri="{9D8B030D-6E8A-4147-A177-3AD203B41FA5}">
                      <a16:colId xmlns:a16="http://schemas.microsoft.com/office/drawing/2014/main" val="2502638736"/>
                    </a:ext>
                  </a:extLst>
                </a:gridCol>
                <a:gridCol w="2520743">
                  <a:extLst>
                    <a:ext uri="{9D8B030D-6E8A-4147-A177-3AD203B41FA5}">
                      <a16:colId xmlns:a16="http://schemas.microsoft.com/office/drawing/2014/main" val="1099164160"/>
                    </a:ext>
                  </a:extLst>
                </a:gridCol>
              </a:tblGrid>
              <a:tr h="4712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04975"/>
                  </a:ext>
                </a:extLst>
              </a:tr>
              <a:tr h="480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동작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버튼을 누르기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물체를 집기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물체를 돌리기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8103"/>
                  </a:ext>
                </a:extLst>
              </a:tr>
              <a:tr h="824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정밀도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물체의 크기의 변화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물체의 위치 인식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직선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대각선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8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2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strategy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자이로</a:t>
            </a:r>
            <a:r>
              <a:rPr lang="ko-KR" altLang="en-US" sz="3200" dirty="0" smtClean="0"/>
              <a:t> 센서로 </a:t>
            </a:r>
            <a:r>
              <a:rPr lang="ko-KR" altLang="en-US" sz="3200" dirty="0" err="1" smtClean="0"/>
              <a:t>팔위치</a:t>
            </a:r>
            <a:r>
              <a:rPr lang="ko-KR" altLang="en-US" sz="3200" dirty="0" smtClean="0"/>
              <a:t> 제어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스위치나 </a:t>
            </a:r>
            <a:r>
              <a:rPr lang="en-US" altLang="ko-KR" sz="3200" dirty="0" err="1" smtClean="0"/>
              <a:t>lds</a:t>
            </a:r>
            <a:r>
              <a:rPr lang="ko-KR" altLang="en-US" sz="3200" dirty="0" smtClean="0"/>
              <a:t>센서의 사용은 고민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우리의 상황에 맞는 프로그램을 취사 선택할 수 있는 리눅스를 채용</a:t>
            </a:r>
            <a:r>
              <a:rPr lang="en-US" altLang="ko-KR" sz="3200" dirty="0"/>
              <a:t>.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631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 expected effect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여타 휠체어를 </a:t>
            </a:r>
            <a:r>
              <a:rPr lang="ko-KR" altLang="en-US" sz="2400" dirty="0" smtClean="0"/>
              <a:t>사용할 때 </a:t>
            </a:r>
            <a:r>
              <a:rPr lang="ko-KR" altLang="en-US" sz="2400" dirty="0" smtClean="0"/>
              <a:t>생겼던 </a:t>
            </a:r>
            <a:r>
              <a:rPr lang="ko-KR" altLang="en-US" sz="2400" dirty="0" smtClean="0"/>
              <a:t>실생활 속의 불편한 점을 </a:t>
            </a:r>
            <a:r>
              <a:rPr lang="ko-KR" altLang="en-US" sz="2400" dirty="0" smtClean="0"/>
              <a:t>해소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떨어뜨린 물건 줍기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휠체어에 걸려 손이 닿지 않는 물건 잡기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로봇팔의</a:t>
            </a:r>
            <a:r>
              <a:rPr lang="ko-KR" altLang="en-US" sz="2400" dirty="0" smtClean="0"/>
              <a:t> 추가로 허리를 굽히거나 몸을 비틀어서 해결해야 했던 것을 </a:t>
            </a:r>
            <a:r>
              <a:rPr lang="ko-KR" altLang="en-US" sz="2400" dirty="0" smtClean="0"/>
              <a:t>줄일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기존의 휠체어 보다 더 많은 종류의 사람을 수용가능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다리가 불편할 뿐 아니라 </a:t>
            </a:r>
            <a:r>
              <a:rPr lang="ko-KR" altLang="en-US" sz="2400" dirty="0" smtClean="0"/>
              <a:t>허리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사지장애의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경우까지 </a:t>
            </a:r>
            <a:r>
              <a:rPr lang="ko-KR" altLang="en-US" sz="2400" dirty="0" smtClean="0"/>
              <a:t>고려함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27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</TotalTime>
  <Words>127</Words>
  <Application>Microsoft Office PowerPoint</Application>
  <PresentationFormat>와이드스크린</PresentationFormat>
  <Paragraphs>33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HY중고딕</vt:lpstr>
      <vt:lpstr>맑은 고딕</vt:lpstr>
      <vt:lpstr>Arial</vt:lpstr>
      <vt:lpstr>Century Gothic</vt:lpstr>
      <vt:lpstr>Wingdings 3</vt:lpstr>
      <vt:lpstr>줄기</vt:lpstr>
      <vt:lpstr>장애우를 위한 공학</vt:lpstr>
      <vt:lpstr>needs</vt:lpstr>
      <vt:lpstr>objective</vt:lpstr>
      <vt:lpstr>strategy</vt:lpstr>
      <vt:lpstr> expected 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장애우를 위한 공학</dc:title>
  <dc:creator>lee gahyeun</dc:creator>
  <cp:lastModifiedBy>lee gahyeun</cp:lastModifiedBy>
  <cp:revision>64</cp:revision>
  <dcterms:created xsi:type="dcterms:W3CDTF">2019-02-11T02:59:59Z</dcterms:created>
  <dcterms:modified xsi:type="dcterms:W3CDTF">2019-02-11T08:57:39Z</dcterms:modified>
</cp:coreProperties>
</file>