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01B04-DA1E-47C8-AA32-CBF2301F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8AC4EB-3F4C-4714-A372-1394FED24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29DB2-66A1-4B1F-93BC-37E3BED8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5E19E-3856-4B4D-BE50-63B10875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502C7-FC5A-44F0-B71F-EBF6A4EC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91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F683-7947-403F-848B-516E9BF1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44650-EF7B-407C-8190-C1D92F14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9FE88-FB57-4F43-BFE5-4D4A4AD4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5F4B5-C0AB-44CB-8136-60C3C31E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3ECB0-DAE0-4AB5-A879-EF014406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43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B03717-7BA1-4D96-AB88-1F2293B16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32CE66-95E1-49E0-B771-F7CD4BEB6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7C8030-AD3A-4EED-BC59-E71C962C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3FAF6-053E-44CA-AD95-1228B148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BD086-A9CD-481F-BBA7-E9275D3B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4FC4-08BF-407D-B256-7C3FA8E5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F3178-5A34-4208-836E-A5A3ADE6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11476-274C-4ADE-9099-62C04F5F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92B46-990A-4E66-AA7E-7078E038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B670E-1DDF-4A33-A3C7-0C7F010D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72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4728E-7DBA-4729-B37C-724FF9B8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43828-CE00-424F-996E-F3694E25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3D77E-AAE5-40B6-9BD3-69353E91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BCC59-04B1-4569-AAF7-B308F532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D9699-B283-4551-9352-6EC4AEB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D1FD3-7424-4C31-A4BC-8EB8037E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FC845-548C-4B8E-BCDB-7495BC4C5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4A6C21-3198-4386-9AFB-4B79E8CCF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080CD-DC35-46B2-A36A-0893F95B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FD8BE-73A6-44AB-9179-8CD7DFBF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D5DF1-C04C-44E0-97B6-B625C920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9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DB67-C60C-4B81-A4F9-5A69701A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0C9E95-E4CB-4B8C-938E-DA352542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A84E83-3D75-4FAA-B1E1-ABD3C0A8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B6B0AF-4E0E-4CAB-9A90-6C66E49F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953CCB-771A-4B31-8AFC-C601B546A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4285C0-BFB2-4717-B28C-F67C2E2C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5E0799-F19B-4525-BDBA-8B82AECD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1B6DAD-B666-4D1C-A044-73464228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34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40AE9-D25A-4319-8707-FFE786E0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DFD880-F374-44A8-826C-B2E8ADA8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95206E-EA02-4164-A89C-3AD89713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AA16-150D-4AB5-AB86-28AFD31B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2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8EF678-521E-461A-B7FC-C219CFD0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E3073-AAC7-4546-92A5-4B153ED3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145DE9-BAD7-4DD3-A3E6-853DF6E1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DB2B1-3B92-4D5C-B1D7-04486B76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5B60F-C662-4D3A-BFD9-227EB33B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99F109-F3B7-4D4F-9F58-5362D5AC6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5077EA-E9E2-48C6-AC1B-C503FD46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79C9B9-9ED8-41F0-A67C-1055A42B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3DEA8-0494-40FA-ABF3-05ADD14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8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E0F20-96F2-4297-927E-FCEDE2EC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0E1F4E-D7D4-4E97-960B-65B55E8E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7ED1F-7312-47E9-9781-FB491233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FBACF2-A8FE-4D0A-9585-C64F4F01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6A66F6-95FC-4CD7-B90D-809BDB65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45EFC6-5928-4C76-B7B7-0D81F26C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13F63-F8EB-4AA1-B937-1482231B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01579-66EC-49C5-9C18-1728D27A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E8C14-D659-4513-B79E-446391475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596C-D14A-43E7-8550-8C01A6F921D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BE3FC-EBC3-44DC-B3BC-9DF9F882B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A3B1F-73CA-4BFA-86D8-4D611BDEB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49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7391D-9AC7-43D4-9DFF-3E5BB85A2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Robotronik</a:t>
            </a:r>
            <a:r>
              <a:rPr lang="de-DE" dirty="0"/>
              <a:t> –</a:t>
            </a:r>
            <a:br>
              <a:rPr lang="de-DE" dirty="0"/>
            </a:br>
            <a:r>
              <a:rPr lang="de-DE" dirty="0" err="1"/>
              <a:t>Conception</a:t>
            </a:r>
            <a:r>
              <a:rPr lang="de-DE" dirty="0"/>
              <a:t> </a:t>
            </a:r>
            <a:r>
              <a:rPr lang="de-DE" dirty="0" err="1"/>
              <a:t>Electronique</a:t>
            </a:r>
            <a:endParaRPr lang="fr-FR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271450-5715-44ED-81E9-560ECDA46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Des </a:t>
            </a:r>
            <a:r>
              <a:rPr lang="de-DE" dirty="0" err="1"/>
              <a:t>spécifications</a:t>
            </a:r>
            <a:r>
              <a:rPr lang="de-DE" dirty="0"/>
              <a:t> au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imprimé</a:t>
            </a:r>
            <a:endParaRPr lang="de-DE" dirty="0"/>
          </a:p>
          <a:p>
            <a:endParaRPr lang="de-DE" dirty="0"/>
          </a:p>
          <a:p>
            <a:r>
              <a:rPr lang="de-DE" dirty="0"/>
              <a:t>Xavier Lesage</a:t>
            </a:r>
          </a:p>
          <a:p>
            <a:r>
              <a:rPr lang="de-DE" dirty="0"/>
              <a:t>16/10/2019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3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A9C8A-1C61-4D0C-B03E-C6633EF4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Regle de </a:t>
            </a:r>
            <a:r>
              <a:rPr lang="de-DE" dirty="0" err="1"/>
              <a:t>routage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F4E26-4D3D-40AA-B6D7-10D856A4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0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01927-F0A1-4F18-BD9D-1BA65B52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Sommaire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9714F-45F2-48EE-BA45-20255D77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Spécification</a:t>
            </a:r>
            <a:endParaRPr lang="de-DE" dirty="0"/>
          </a:p>
          <a:p>
            <a:r>
              <a:rPr lang="de-DE" dirty="0" err="1"/>
              <a:t>Composants</a:t>
            </a:r>
            <a:endParaRPr lang="de-DE" dirty="0"/>
          </a:p>
          <a:p>
            <a:r>
              <a:rPr lang="de-DE" dirty="0"/>
              <a:t>Circuit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Routage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5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7EC81-86DA-4800-B038-32FDE468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Cahier</a:t>
            </a:r>
            <a:r>
              <a:rPr lang="de-DE" dirty="0"/>
              <a:t> des </a:t>
            </a:r>
            <a:r>
              <a:rPr lang="de-DE" dirty="0" err="1"/>
              <a:t>Charges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CFFCC-FF8D-4476-B98A-6903D790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Detection</a:t>
            </a:r>
            <a:r>
              <a:rPr lang="de-DE" dirty="0"/>
              <a:t> de </a:t>
            </a:r>
            <a:r>
              <a:rPr lang="de-DE" dirty="0" err="1"/>
              <a:t>ligne</a:t>
            </a:r>
            <a:r>
              <a:rPr lang="de-DE" dirty="0"/>
              <a:t> de 3-4 mm </a:t>
            </a:r>
            <a:r>
              <a:rPr lang="de-DE" dirty="0" err="1"/>
              <a:t>d‘épaisseur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plan</a:t>
            </a:r>
          </a:p>
          <a:p>
            <a:pPr>
              <a:lnSpc>
                <a:spcPct val="150000"/>
              </a:lnSpc>
            </a:pPr>
            <a:r>
              <a:rPr lang="de-DE" dirty="0"/>
              <a:t>Surface </a:t>
            </a:r>
            <a:r>
              <a:rPr lang="de-DE" dirty="0" err="1"/>
              <a:t>blanche</a:t>
            </a:r>
            <a:r>
              <a:rPr lang="de-DE" dirty="0"/>
              <a:t> en </a:t>
            </a:r>
            <a:r>
              <a:rPr lang="de-DE" dirty="0" err="1"/>
              <a:t>papier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Ligne</a:t>
            </a:r>
            <a:r>
              <a:rPr lang="de-DE" dirty="0"/>
              <a:t> de </a:t>
            </a:r>
            <a:r>
              <a:rPr lang="de-DE" dirty="0" err="1"/>
              <a:t>feutre</a:t>
            </a:r>
            <a:r>
              <a:rPr lang="de-DE" dirty="0"/>
              <a:t> </a:t>
            </a:r>
            <a:r>
              <a:rPr lang="de-DE" dirty="0" err="1"/>
              <a:t>noir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Déplacement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le plan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Distance</a:t>
            </a:r>
            <a:r>
              <a:rPr lang="de-DE" dirty="0"/>
              <a:t> entre le </a:t>
            </a:r>
            <a:r>
              <a:rPr lang="de-DE" dirty="0" err="1"/>
              <a:t>capteur</a:t>
            </a:r>
            <a:r>
              <a:rPr lang="de-DE" dirty="0"/>
              <a:t> et la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faible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4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3D6A-F8C7-44E0-9F8B-95B00858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Capteur</a:t>
            </a:r>
            <a:r>
              <a:rPr lang="de-DE" dirty="0"/>
              <a:t> </a:t>
            </a:r>
            <a:r>
              <a:rPr lang="de-DE" dirty="0" err="1"/>
              <a:t>optique</a:t>
            </a:r>
            <a:r>
              <a:rPr lang="de-DE" dirty="0"/>
              <a:t> à </a:t>
            </a:r>
            <a:r>
              <a:rPr lang="de-DE" dirty="0" err="1"/>
              <a:t>reflexion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0363D-ACD6-4217-9EAB-818025C8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Assemblage </a:t>
            </a:r>
            <a:r>
              <a:rPr lang="de-DE" dirty="0" err="1"/>
              <a:t>d‘un</a:t>
            </a:r>
            <a:r>
              <a:rPr lang="de-DE" dirty="0"/>
              <a:t> </a:t>
            </a:r>
            <a:r>
              <a:rPr lang="de-DE" dirty="0" err="1"/>
              <a:t>émetteur</a:t>
            </a:r>
            <a:r>
              <a:rPr lang="de-DE" dirty="0"/>
              <a:t> et </a:t>
            </a:r>
            <a:r>
              <a:rPr lang="de-DE" dirty="0" err="1"/>
              <a:t>d‘un</a:t>
            </a:r>
            <a:r>
              <a:rPr lang="de-DE" dirty="0"/>
              <a:t> </a:t>
            </a:r>
            <a:r>
              <a:rPr lang="de-DE" dirty="0" err="1"/>
              <a:t>recepteur</a:t>
            </a:r>
            <a:endParaRPr lang="de-DE" dirty="0"/>
          </a:p>
          <a:p>
            <a:r>
              <a:rPr lang="de-DE" dirty="0" err="1"/>
              <a:t>Emetteur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Photodiode</a:t>
            </a:r>
            <a:endParaRPr lang="de-DE" dirty="0"/>
          </a:p>
          <a:p>
            <a:pPr lvl="1"/>
            <a:r>
              <a:rPr lang="de-DE" dirty="0"/>
              <a:t>Emission </a:t>
            </a:r>
            <a:r>
              <a:rPr lang="de-DE" dirty="0" err="1"/>
              <a:t>d‘une</a:t>
            </a:r>
            <a:r>
              <a:rPr lang="de-DE" dirty="0"/>
              <a:t> </a:t>
            </a:r>
            <a:r>
              <a:rPr lang="de-DE" dirty="0" err="1"/>
              <a:t>onde</a:t>
            </a:r>
            <a:r>
              <a:rPr lang="de-DE" dirty="0"/>
              <a:t> </a:t>
            </a:r>
            <a:r>
              <a:rPr lang="de-DE" dirty="0" err="1"/>
              <a:t>infrarouge</a:t>
            </a:r>
            <a:r>
              <a:rPr lang="de-DE" dirty="0"/>
              <a:t> (~950nm)</a:t>
            </a:r>
          </a:p>
          <a:p>
            <a:r>
              <a:rPr lang="de-DE" dirty="0" err="1"/>
              <a:t>Recepteur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Phototransistor</a:t>
            </a:r>
            <a:endParaRPr lang="de-DE" dirty="0"/>
          </a:p>
          <a:p>
            <a:pPr lvl="1"/>
            <a:r>
              <a:rPr lang="de-DE" dirty="0" err="1"/>
              <a:t>Courrant</a:t>
            </a:r>
            <a:r>
              <a:rPr lang="de-DE" dirty="0"/>
              <a:t> de </a:t>
            </a:r>
            <a:r>
              <a:rPr lang="de-DE" dirty="0" err="1"/>
              <a:t>sortie</a:t>
            </a:r>
            <a:r>
              <a:rPr lang="de-DE" dirty="0"/>
              <a:t> </a:t>
            </a:r>
            <a:r>
              <a:rPr lang="de-DE" dirty="0" err="1"/>
              <a:t>proportionnel</a:t>
            </a:r>
            <a:r>
              <a:rPr lang="de-DE" dirty="0"/>
              <a:t> à la </a:t>
            </a:r>
            <a:r>
              <a:rPr lang="de-DE" dirty="0" err="1"/>
              <a:t>lumière</a:t>
            </a:r>
            <a:r>
              <a:rPr lang="de-DE" dirty="0"/>
              <a:t> </a:t>
            </a:r>
            <a:r>
              <a:rPr lang="de-DE" dirty="0" err="1"/>
              <a:t>incidente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29221-4DDC-408E-8BA6-3BC9EAB2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CNY 70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05675-D3C5-4F24-8CD6-EF63E12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2C32C-822B-428A-A780-7EC81C44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A9C73-CE13-4124-90B1-74D5302A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1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D569-6A59-4C95-BE88-5622035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</a:t>
            </a:r>
            <a:r>
              <a:rPr lang="de-DE" dirty="0" err="1"/>
              <a:t>LTSpice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48279-EF2B-4F5C-93FD-3A6D52BB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99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48296-3251-4B4E-B496-E79F5D1C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Vérification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B37FC-35F2-4A6D-8F83-46791FEC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35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6C91D-ED5E-4C64-9295-A11A5584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KiCad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F2F70-2734-4E95-B7F9-CCC3E206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Robotronik – Conception Electronique</vt:lpstr>
      <vt:lpstr>Sommaire</vt:lpstr>
      <vt:lpstr>Cahier des Charges</vt:lpstr>
      <vt:lpstr>Capteur optique à reflexion</vt:lpstr>
      <vt:lpstr>CNY 70</vt:lpstr>
      <vt:lpstr>Datasheet</vt:lpstr>
      <vt:lpstr>Simulation - LTSpice</vt:lpstr>
      <vt:lpstr>Vérification</vt:lpstr>
      <vt:lpstr>EDA - KiCad</vt:lpstr>
      <vt:lpstr>Regle de routage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Robotronik – Conception Electronique</dc:title>
  <dc:creator>s1lv4r</dc:creator>
  <cp:lastModifiedBy>s1lv4r</cp:lastModifiedBy>
  <cp:revision>3</cp:revision>
  <dcterms:created xsi:type="dcterms:W3CDTF">2019-10-14T08:44:16Z</dcterms:created>
  <dcterms:modified xsi:type="dcterms:W3CDTF">2019-10-14T11:59:28Z</dcterms:modified>
</cp:coreProperties>
</file>