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00" r:id="rId5"/>
    <p:sldId id="301" r:id="rId6"/>
    <p:sldId id="302" r:id="rId7"/>
    <p:sldId id="303" r:id="rId8"/>
    <p:sldId id="304" r:id="rId9"/>
    <p:sldId id="305" r:id="rId10"/>
    <p:sldId id="2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8A9"/>
    <a:srgbClr val="3BA1F9"/>
    <a:srgbClr val="FFAC10"/>
    <a:srgbClr val="9EFE4A"/>
    <a:srgbClr val="0C15A4"/>
    <a:srgbClr val="DC3EBA"/>
    <a:srgbClr val="EFC892"/>
    <a:srgbClr val="F8FA52"/>
    <a:srgbClr val="FF89E1"/>
    <a:srgbClr val="EA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C2930-F06E-4136-98C4-6BEF3AC4B9DE}" v="106" dt="2024-09-19T01:19:20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945" autoAdjust="0"/>
  </p:normalViewPr>
  <p:slideViewPr>
    <p:cSldViewPr snapToGrid="0">
      <p:cViewPr varScale="1">
        <p:scale>
          <a:sx n="98" d="100"/>
          <a:sy n="98" d="100"/>
        </p:scale>
        <p:origin x="1224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6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47DF-A9EC-F52B3CE32365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A-4952-B2EA-6641CC53AF02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A5A-4952-B2EA-6641CC53AF02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A-4952-B2EA-6641CC53AF02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A5A-4952-B2EA-6641CC53AF02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A-4952-B2EA-6641CC53AF02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5A-4952-B2EA-6641CC53AF02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A-4952-B2EA-6641CC53AF02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5A-4952-B2EA-6641CC53AF02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A-4952-B2EA-6641CC53AF02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5A-4952-B2EA-6641CC53AF02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A-4952-B2EA-6641CC53AF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04A64F0-DAB6-4DFD-8677-395F8D73D79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4-47DF-A9EC-F52B3CE323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B487D5-EA77-4125-830A-24523FBB9F5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A5A-4952-B2EA-6641CC53AF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CC61C01-30EE-4490-BFB4-E66A777F255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5A-4952-B2EA-6641CC53AF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7583EDC-8628-4BB7-BBB1-02380EBD568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5A-4952-B2EA-6641CC53AF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55C8380-1C3E-4121-A819-52FF3C8B738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5A-4952-B2EA-6641CC53AF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3E2764E-252A-456C-A768-3595244F9FF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5A-4952-B2EA-6641CC53AF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C3A3818-604A-4475-95E7-BC45F727CD4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A5A-4952-B2EA-6641CC53AF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4102709-E1AC-4841-8B3F-571FD5185EC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A5A-4952-B2EA-6641CC53AF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C4A6166-F47B-453F-A2F1-1BF453F4938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A5A-4952-B2EA-6641CC53AF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203B04F-78B2-48D9-8FCE-C6A2322DCA9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A5A-4952-B2EA-6641CC53AF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810C798-7DC4-481D-89BE-D4DBCC18720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A5A-4952-B2EA-6641CC53AF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71C105A1-81C8-4FA2-B2C0-FEEAA0EDE0A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A5A-4952-B2EA-6641CC53AF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95.77</c:v>
                </c:pt>
                <c:pt idx="1">
                  <c:v>72.58</c:v>
                </c:pt>
                <c:pt idx="2">
                  <c:v>21</c:v>
                </c:pt>
                <c:pt idx="3">
                  <c:v>18</c:v>
                </c:pt>
                <c:pt idx="4">
                  <c:v>23</c:v>
                </c:pt>
                <c:pt idx="5">
                  <c:v>17</c:v>
                </c:pt>
                <c:pt idx="6">
                  <c:v>24</c:v>
                </c:pt>
                <c:pt idx="7">
                  <c:v>34</c:v>
                </c:pt>
                <c:pt idx="8">
                  <c:v>11</c:v>
                </c:pt>
                <c:pt idx="9">
                  <c:v>9</c:v>
                </c:pt>
                <c:pt idx="10">
                  <c:v>7</c:v>
                </c:pt>
                <c:pt idx="11">
                  <c:v>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869</c:v>
                  </c:pt>
                  <c:pt idx="1">
                    <c:v>150</c:v>
                  </c:pt>
                  <c:pt idx="2">
                    <c:v>21</c:v>
                  </c:pt>
                  <c:pt idx="3">
                    <c:v>18</c:v>
                  </c:pt>
                  <c:pt idx="4">
                    <c:v>23</c:v>
                  </c:pt>
                  <c:pt idx="5">
                    <c:v>17</c:v>
                  </c:pt>
                  <c:pt idx="6">
                    <c:v>24</c:v>
                  </c:pt>
                  <c:pt idx="7">
                    <c:v>34</c:v>
                  </c:pt>
                  <c:pt idx="8">
                    <c:v>11</c:v>
                  </c:pt>
                  <c:pt idx="9">
                    <c:v>9</c:v>
                  </c:pt>
                  <c:pt idx="10">
                    <c:v>7</c:v>
                  </c:pt>
                  <c:pt idx="11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34-47DF-A9EC-F52B3CE32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47DF-A9EC-F52B3CE32365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A-4952-B2EA-6641CC53AF02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A5A-4952-B2EA-6641CC53AF02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A-4952-B2EA-6641CC53AF02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A5A-4952-B2EA-6641CC53AF02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A-4952-B2EA-6641CC53AF02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5A-4952-B2EA-6641CC53AF02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A-4952-B2EA-6641CC53AF02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5A-4952-B2EA-6641CC53AF02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A-4952-B2EA-6641CC53AF02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5A-4952-B2EA-6641CC53AF02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A-4952-B2EA-6641CC53AF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5A5FE5-A0A7-4748-9EB1-286219180C9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4-47DF-A9EC-F52B3CE323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FF97CC-6474-483C-A248-9E1D366EBD1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A5A-4952-B2EA-6641CC53AF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285C15-E1AB-468E-9043-EFECACED6AB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5A-4952-B2EA-6641CC53AF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2E204F7-012B-4436-80F3-CBC6B25A272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5A-4952-B2EA-6641CC53AF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1D31CE9-2293-4E2C-9E4A-167C97D3C03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5A-4952-B2EA-6641CC53AF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C95DF1A-A13B-4DD3-A895-2344151C06B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5A-4952-B2EA-6641CC53AF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ED75C0A-E868-4A31-92F3-A781FE791A9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A5A-4952-B2EA-6641CC53AF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F15A0EA-24BF-465A-BB28-FA2CDBAD059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A5A-4952-B2EA-6641CC53AF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8C126B5-231C-4374-88DC-E7A384E01A0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A5A-4952-B2EA-6641CC53AF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7D277CC-3192-4DE3-BFD3-B22D2B029E3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A5A-4952-B2EA-6641CC53AF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C30A657-2AB5-44C8-81E3-EED5256860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A5A-4952-B2EA-6641CC53AF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8C8AF4E-8F57-48BD-A16B-21E44433FC6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A5A-4952-B2EA-6641CC53AF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91.87</c:v>
                </c:pt>
                <c:pt idx="1">
                  <c:v>70.900000000000006</c:v>
                </c:pt>
                <c:pt idx="2">
                  <c:v>23</c:v>
                </c:pt>
                <c:pt idx="3">
                  <c:v>34</c:v>
                </c:pt>
                <c:pt idx="4">
                  <c:v>28</c:v>
                </c:pt>
                <c:pt idx="5">
                  <c:v>19</c:v>
                </c:pt>
                <c:pt idx="6">
                  <c:v>10</c:v>
                </c:pt>
                <c:pt idx="7">
                  <c:v>14</c:v>
                </c:pt>
                <c:pt idx="8">
                  <c:v>29</c:v>
                </c:pt>
                <c:pt idx="9">
                  <c:v>18</c:v>
                </c:pt>
                <c:pt idx="10">
                  <c:v>13</c:v>
                </c:pt>
                <c:pt idx="11">
                  <c:v>16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748</c:v>
                  </c:pt>
                  <c:pt idx="1">
                    <c:v>98</c:v>
                  </c:pt>
                  <c:pt idx="2">
                    <c:v>23</c:v>
                  </c:pt>
                  <c:pt idx="3">
                    <c:v>34</c:v>
                  </c:pt>
                  <c:pt idx="4">
                    <c:v>28</c:v>
                  </c:pt>
                  <c:pt idx="5">
                    <c:v>19</c:v>
                  </c:pt>
                  <c:pt idx="6">
                    <c:v>10</c:v>
                  </c:pt>
                  <c:pt idx="7">
                    <c:v>14</c:v>
                  </c:pt>
                  <c:pt idx="8">
                    <c:v>29</c:v>
                  </c:pt>
                  <c:pt idx="9">
                    <c:v>18</c:v>
                  </c:pt>
                  <c:pt idx="10">
                    <c:v>13</c:v>
                  </c:pt>
                  <c:pt idx="11">
                    <c:v>16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34-47DF-A9EC-F52B3CE32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21186650769104"/>
          <c:y val="4.6742214844885777E-2"/>
          <c:w val="0.84380762374718155"/>
          <c:h val="0.906515570310228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47DF-A9EC-F52B3CE32365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A-4952-B2EA-6641CC53AF02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A5A-4952-B2EA-6641CC53AF02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A-4952-B2EA-6641CC53AF02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A5A-4952-B2EA-6641CC53AF02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A-4952-B2EA-6641CC53AF02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5A-4952-B2EA-6641CC53AF02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A-4952-B2EA-6641CC53AF02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5A-4952-B2EA-6641CC53AF02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A-4952-B2EA-6641CC53AF02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5A-4952-B2EA-6641CC53AF02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A-4952-B2EA-6641CC53AF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3D909D6-BC75-4825-B414-6B0D3B95931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4-47DF-A9EC-F52B3CE323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E33FC5-C53D-4FE9-8AC1-C20863AAAB7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A5A-4952-B2EA-6641CC53AF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2EFF43-1430-46B0-89E5-55068A6BD95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5A-4952-B2EA-6641CC53AF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A3CAA2-5C3E-4B2C-8544-F21F81870AC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5A-4952-B2EA-6641CC53AF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C287E20-9326-4A80-A077-AC103D6C145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5A-4952-B2EA-6641CC53AF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CCBECAC-3FA9-45E4-9E07-F07AF38B27E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5A-4952-B2EA-6641CC53AF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CFA0CEE-9F84-4A98-8A17-F761DCA9E60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A5A-4952-B2EA-6641CC53AF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32F6503-606E-4613-9C2F-104D42B77D3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A5A-4952-B2EA-6641CC53AF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DE575D4-8970-42A1-994C-731A67D7855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A5A-4952-B2EA-6641CC53AF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F5A2EC8-BBA3-437A-A4C0-57ED3CF65E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A5A-4952-B2EA-6641CC53AF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40D09EA0-99CC-468B-937F-BC48B0D5C53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A5A-4952-B2EA-6641CC53AF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2683F97-BF68-40DB-BBAB-055A02B4D45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A5A-4952-B2EA-6641CC53AF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92.26</c:v>
                </c:pt>
                <c:pt idx="1">
                  <c:v>73.42</c:v>
                </c:pt>
                <c:pt idx="2">
                  <c:v>58</c:v>
                </c:pt>
                <c:pt idx="3">
                  <c:v>10</c:v>
                </c:pt>
                <c:pt idx="4">
                  <c:v>10</c:v>
                </c:pt>
                <c:pt idx="5">
                  <c:v>12</c:v>
                </c:pt>
                <c:pt idx="6">
                  <c:v>13</c:v>
                </c:pt>
                <c:pt idx="7">
                  <c:v>5</c:v>
                </c:pt>
                <c:pt idx="8">
                  <c:v>15</c:v>
                </c:pt>
                <c:pt idx="9">
                  <c:v>17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760</c:v>
                  </c:pt>
                  <c:pt idx="1">
                    <c:v>176</c:v>
                  </c:pt>
                  <c:pt idx="2">
                    <c:v>58</c:v>
                  </c:pt>
                  <c:pt idx="3">
                    <c:v>10</c:v>
                  </c:pt>
                  <c:pt idx="4">
                    <c:v>10</c:v>
                  </c:pt>
                  <c:pt idx="5">
                    <c:v>12</c:v>
                  </c:pt>
                  <c:pt idx="6">
                    <c:v>13</c:v>
                  </c:pt>
                  <c:pt idx="7">
                    <c:v>5</c:v>
                  </c:pt>
                  <c:pt idx="8">
                    <c:v>15</c:v>
                  </c:pt>
                  <c:pt idx="9">
                    <c:v>17</c:v>
                  </c:pt>
                  <c:pt idx="10">
                    <c:v>5</c:v>
                  </c:pt>
                  <c:pt idx="11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34-47DF-A9EC-F52B3CE32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47DF-A9EC-F52B3CE32365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A-4952-B2EA-6641CC53AF02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A5A-4952-B2EA-6641CC53AF02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A-4952-B2EA-6641CC53AF02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A5A-4952-B2EA-6641CC53AF02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A-4952-B2EA-6641CC53AF02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5A-4952-B2EA-6641CC53AF02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A-4952-B2EA-6641CC53AF02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5A-4952-B2EA-6641CC53AF02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A-4952-B2EA-6641CC53AF02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5A-4952-B2EA-6641CC53AF02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A-4952-B2EA-6641CC53AF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F7A44BB-C4F4-4623-B4BB-D3A8416911C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4-47DF-A9EC-F52B3CE323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7AB8468-21AA-49D9-BE87-F3C0CBE2A31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A5A-4952-B2EA-6641CC53AF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FBAED3F-24E4-4B22-86BA-0E5EFF43E33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5A-4952-B2EA-6641CC53AF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E26BC2-DE0A-4D68-AA78-1D0360DEAB0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5A-4952-B2EA-6641CC53AF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ACF13A0-29E9-4194-A626-5C7CF3A19E4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5A-4952-B2EA-6641CC53AF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C2E5780-1C82-43DD-A695-B0866121FEE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5A-4952-B2EA-6641CC53AF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1DD6C0CE-653B-41DF-AAE3-66944338669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A5A-4952-B2EA-6641CC53AF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623BA7D-8804-4EA5-B845-BAD95CCDC72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A5A-4952-B2EA-6641CC53AF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A05E1AF-1B1C-48A0-BCFF-71532ED70B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A5A-4952-B2EA-6641CC53AF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EBAAF16-3D69-4D94-B481-E455FCFD4AB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A5A-4952-B2EA-6641CC53AF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CA7862F-E7C7-490E-99FB-13DA2724ED5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A5A-4952-B2EA-6641CC53AF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2A41D1A-DDD0-41F3-9A5E-77011175455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A5A-4952-B2EA-6641CC53AF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91.23</c:v>
                </c:pt>
                <c:pt idx="1">
                  <c:v>70.45</c:v>
                </c:pt>
                <c:pt idx="2">
                  <c:v>16</c:v>
                </c:pt>
                <c:pt idx="3">
                  <c:v>14</c:v>
                </c:pt>
                <c:pt idx="4">
                  <c:v>54</c:v>
                </c:pt>
                <c:pt idx="5">
                  <c:v>28</c:v>
                </c:pt>
                <c:pt idx="6">
                  <c:v>27</c:v>
                </c:pt>
                <c:pt idx="7">
                  <c:v>17</c:v>
                </c:pt>
                <c:pt idx="8">
                  <c:v>16</c:v>
                </c:pt>
                <c:pt idx="9">
                  <c:v>17</c:v>
                </c:pt>
                <c:pt idx="10">
                  <c:v>15</c:v>
                </c:pt>
                <c:pt idx="11">
                  <c:v>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728</c:v>
                  </c:pt>
                  <c:pt idx="1">
                    <c:v>84</c:v>
                  </c:pt>
                  <c:pt idx="2">
                    <c:v>16</c:v>
                  </c:pt>
                  <c:pt idx="3">
                    <c:v>14</c:v>
                  </c:pt>
                  <c:pt idx="4">
                    <c:v>54</c:v>
                  </c:pt>
                  <c:pt idx="5">
                    <c:v>28</c:v>
                  </c:pt>
                  <c:pt idx="6">
                    <c:v>27</c:v>
                  </c:pt>
                  <c:pt idx="7">
                    <c:v>17</c:v>
                  </c:pt>
                  <c:pt idx="8">
                    <c:v>16</c:v>
                  </c:pt>
                  <c:pt idx="9">
                    <c:v>17</c:v>
                  </c:pt>
                  <c:pt idx="10">
                    <c:v>15</c:v>
                  </c:pt>
                  <c:pt idx="11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34-47DF-A9EC-F52B3CE32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47DF-A9EC-F52B3CE32365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A5A-4952-B2EA-6641CC53AF02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A5A-4952-B2EA-6641CC53AF02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A5A-4952-B2EA-6641CC53AF02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A5A-4952-B2EA-6641CC53AF02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A5A-4952-B2EA-6641CC53AF02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5A-4952-B2EA-6641CC53AF02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5A-4952-B2EA-6641CC53AF02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5A-4952-B2EA-6641CC53AF02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A5A-4952-B2EA-6641CC53AF02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A5A-4952-B2EA-6641CC53AF02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A5A-4952-B2EA-6641CC53AF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A7CD8C0-E175-426B-9B24-385946CB4DA6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7134-47DF-A9EC-F52B3CE3236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AD7B19-4805-427D-84A2-9069AF1B27B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A5A-4952-B2EA-6641CC53AF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56BA47B-B527-4EE8-A4F4-71EC8C535B0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A5A-4952-B2EA-6641CC53AF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AAA894E-C68F-4E4D-865D-65F36A6C81B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A5A-4952-B2EA-6641CC53AF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8F12307-59A5-459A-9BD2-F977F277ADA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A5A-4952-B2EA-6641CC53AF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0C7C76E-0B0E-4D36-83B1-07BDCAFEC57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A5A-4952-B2EA-6641CC53AF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EDF67E3-F462-4898-AE2F-9597899F1C8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A5A-4952-B2EA-6641CC53AF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9B657F1-F065-48AB-AA7B-9B2B077A0A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A5A-4952-B2EA-6641CC53AF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459814D-6B0E-4508-9352-32F4106F797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A5A-4952-B2EA-6641CC53AF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395873A-C5E9-4E2C-BA24-8976A103A9A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A5A-4952-B2EA-6641CC53AF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969FE9A-2107-4EC0-BC38-A7FB07903A6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A5A-4952-B2EA-6641CC53AF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CD9F113-2BAA-47E5-8F3A-43A81943A0B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A5A-4952-B2EA-6641CC53AF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91.45</c:v>
                </c:pt>
                <c:pt idx="1">
                  <c:v>70.77</c:v>
                </c:pt>
                <c:pt idx="2">
                  <c:v>12</c:v>
                </c:pt>
                <c:pt idx="3">
                  <c:v>20</c:v>
                </c:pt>
                <c:pt idx="4">
                  <c:v>52</c:v>
                </c:pt>
                <c:pt idx="5">
                  <c:v>31</c:v>
                </c:pt>
                <c:pt idx="6">
                  <c:v>20</c:v>
                </c:pt>
                <c:pt idx="7">
                  <c:v>39</c:v>
                </c:pt>
                <c:pt idx="8">
                  <c:v>51</c:v>
                </c:pt>
                <c:pt idx="9">
                  <c:v>14</c:v>
                </c:pt>
                <c:pt idx="10">
                  <c:v>9</c:v>
                </c:pt>
                <c:pt idx="11">
                  <c:v>38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735</c:v>
                  </c:pt>
                  <c:pt idx="1">
                    <c:v>94</c:v>
                  </c:pt>
                  <c:pt idx="2">
                    <c:v>12</c:v>
                  </c:pt>
                  <c:pt idx="3">
                    <c:v>20</c:v>
                  </c:pt>
                  <c:pt idx="4">
                    <c:v>52</c:v>
                  </c:pt>
                  <c:pt idx="5">
                    <c:v>31</c:v>
                  </c:pt>
                  <c:pt idx="6">
                    <c:v>20</c:v>
                  </c:pt>
                  <c:pt idx="7">
                    <c:v>39</c:v>
                  </c:pt>
                  <c:pt idx="8">
                    <c:v>51</c:v>
                  </c:pt>
                  <c:pt idx="9">
                    <c:v>14</c:v>
                  </c:pt>
                  <c:pt idx="10">
                    <c:v>9</c:v>
                  </c:pt>
                  <c:pt idx="11">
                    <c:v>38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34-47DF-A9EC-F52B3CE323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8C-4FC7-B99D-1F5A1BFF01F3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8C-4FC7-B99D-1F5A1BFF01F3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8C-4FC7-B99D-1F5A1BFF01F3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8C-4FC7-B99D-1F5A1BFF01F3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D8C-4FC7-B99D-1F5A1BFF01F3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D8C-4FC7-B99D-1F5A1BFF01F3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D8C-4FC7-B99D-1F5A1BFF01F3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D8C-4FC7-B99D-1F5A1BFF01F3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D8C-4FC7-B99D-1F5A1BFF01F3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D8C-4FC7-B99D-1F5A1BFF01F3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D8C-4FC7-B99D-1F5A1BFF01F3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D8C-4FC7-B99D-1F5A1BFF01F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2A3C8BE-111A-44E6-B678-EC6C705CA84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8C-4FC7-B99D-1F5A1BFF01F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C9DC97-88B7-46DF-B4BC-D8CDB4A5219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8C-4FC7-B99D-1F5A1BFF01F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17ED83A-6573-446E-8B02-DE79438FCAB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8C-4FC7-B99D-1F5A1BFF01F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7830B2-1383-4A14-9A7F-A7DF0437442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8C-4FC7-B99D-1F5A1BFF01F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00803C2-07BB-4DFD-84A0-BED4B356E8F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8C-4FC7-B99D-1F5A1BFF01F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150F42F-FE9C-4ACF-A7B9-60F6A763DED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8C-4FC7-B99D-1F5A1BFF01F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731060B-D573-4E28-8668-F9080CE32AA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D8C-4FC7-B99D-1F5A1BFF01F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3AD760C-DCB0-4690-8C57-C183C47381D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D8C-4FC7-B99D-1F5A1BFF01F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14A3036-ABF7-4085-8E96-B9EF7DE7BC8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D8C-4FC7-B99D-1F5A1BFF01F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6DEE1AA-6B8A-4FEA-A73D-608BE910626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D8C-4FC7-B99D-1F5A1BFF01F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9923D45-E73E-4183-8D76-74540D4D0DE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D8C-4FC7-B99D-1F5A1BFF01F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3EB1EBA-4F3B-4875-850D-9E369AD4387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D8C-4FC7-B99D-1F5A1BFF01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92.35</c:v>
                </c:pt>
                <c:pt idx="1">
                  <c:v>66</c:v>
                </c:pt>
                <c:pt idx="2">
                  <c:v>11</c:v>
                </c:pt>
                <c:pt idx="3">
                  <c:v>42</c:v>
                </c:pt>
                <c:pt idx="4">
                  <c:v>44</c:v>
                </c:pt>
                <c:pt idx="5">
                  <c:v>52</c:v>
                </c:pt>
                <c:pt idx="6">
                  <c:v>9</c:v>
                </c:pt>
                <c:pt idx="7">
                  <c:v>11</c:v>
                </c:pt>
                <c:pt idx="8">
                  <c:v>26</c:v>
                </c:pt>
                <c:pt idx="9">
                  <c:v>9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763</c:v>
                  </c:pt>
                  <c:pt idx="1">
                    <c:v>66</c:v>
                  </c:pt>
                  <c:pt idx="2">
                    <c:v>11</c:v>
                  </c:pt>
                  <c:pt idx="3">
                    <c:v>42</c:v>
                  </c:pt>
                  <c:pt idx="4">
                    <c:v>44</c:v>
                  </c:pt>
                  <c:pt idx="5">
                    <c:v>52</c:v>
                  </c:pt>
                  <c:pt idx="6">
                    <c:v>9</c:v>
                  </c:pt>
                  <c:pt idx="7">
                    <c:v>11</c:v>
                  </c:pt>
                  <c:pt idx="8">
                    <c:v>26</c:v>
                  </c:pt>
                  <c:pt idx="9">
                    <c:v>9</c:v>
                  </c:pt>
                  <c:pt idx="10">
                    <c:v>6</c:v>
                  </c:pt>
                  <c:pt idx="11">
                    <c:v>10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5D8C-4FC7-B99D-1F5A1BFF01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5A8A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8C-4FC7-B99D-1F5A1BFF01F3}"/>
              </c:ext>
            </c:extLst>
          </c:dPt>
          <c:dPt>
            <c:idx val="1"/>
            <c:invertIfNegative val="0"/>
            <c:bubble3D val="0"/>
            <c:spPr>
              <a:solidFill>
                <a:srgbClr val="3BA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8C-4FC7-B99D-1F5A1BFF01F3}"/>
              </c:ext>
            </c:extLst>
          </c:dPt>
          <c:dPt>
            <c:idx val="2"/>
            <c:invertIfNegative val="0"/>
            <c:bubble3D val="0"/>
            <c:spPr>
              <a:solidFill>
                <a:srgbClr val="FFAC1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D8C-4FC7-B99D-1F5A1BFF01F3}"/>
              </c:ext>
            </c:extLst>
          </c:dPt>
          <c:dPt>
            <c:idx val="3"/>
            <c:invertIfNegative val="0"/>
            <c:bubble3D val="0"/>
            <c:spPr>
              <a:solidFill>
                <a:srgbClr val="9EFE4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D8C-4FC7-B99D-1F5A1BFF01F3}"/>
              </c:ext>
            </c:extLst>
          </c:dPt>
          <c:dPt>
            <c:idx val="4"/>
            <c:invertIfNegative val="0"/>
            <c:bubble3D val="0"/>
            <c:spPr>
              <a:solidFill>
                <a:srgbClr val="0C15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D8C-4FC7-B99D-1F5A1BFF01F3}"/>
              </c:ext>
            </c:extLst>
          </c:dPt>
          <c:dPt>
            <c:idx val="5"/>
            <c:invertIfNegative val="0"/>
            <c:bubble3D val="0"/>
            <c:spPr>
              <a:solidFill>
                <a:srgbClr val="DC3EB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D8C-4FC7-B99D-1F5A1BFF01F3}"/>
              </c:ext>
            </c:extLst>
          </c:dPt>
          <c:dPt>
            <c:idx val="6"/>
            <c:invertIfNegative val="0"/>
            <c:bubble3D val="0"/>
            <c:spPr>
              <a:solidFill>
                <a:srgbClr val="EFC8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D8C-4FC7-B99D-1F5A1BFF01F3}"/>
              </c:ext>
            </c:extLst>
          </c:dPt>
          <c:dPt>
            <c:idx val="7"/>
            <c:invertIfNegative val="0"/>
            <c:bubble3D val="0"/>
            <c:spPr>
              <a:solidFill>
                <a:srgbClr val="F8FA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D8C-4FC7-B99D-1F5A1BFF01F3}"/>
              </c:ext>
            </c:extLst>
          </c:dPt>
          <c:dPt>
            <c:idx val="8"/>
            <c:invertIfNegative val="0"/>
            <c:bubble3D val="0"/>
            <c:spPr>
              <a:solidFill>
                <a:srgbClr val="FF89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D8C-4FC7-B99D-1F5A1BFF01F3}"/>
              </c:ext>
            </c:extLst>
          </c:dPt>
          <c:dPt>
            <c:idx val="9"/>
            <c:invertIfNegative val="0"/>
            <c:bubble3D val="0"/>
            <c:spPr>
              <a:solidFill>
                <a:srgbClr val="EAE8F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D8C-4FC7-B99D-1F5A1BFF01F3}"/>
              </c:ext>
            </c:extLst>
          </c:dPt>
          <c:dPt>
            <c:idx val="10"/>
            <c:invertIfNegative val="0"/>
            <c:bubble3D val="0"/>
            <c:spPr>
              <a:solidFill>
                <a:srgbClr val="28C56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D8C-4FC7-B99D-1F5A1BFF01F3}"/>
              </c:ext>
            </c:extLst>
          </c:dPt>
          <c:dPt>
            <c:idx val="11"/>
            <c:invertIfNegative val="0"/>
            <c:bubble3D val="0"/>
            <c:spPr>
              <a:solidFill>
                <a:srgbClr val="AC65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D8C-4FC7-B99D-1F5A1BFF01F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E6AAF38-EE7A-4F6C-8558-A10CB1D2151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D8C-4FC7-B99D-1F5A1BFF01F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2A3A31-EC17-41E4-9E48-F41522E141F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D8C-4FC7-B99D-1F5A1BFF01F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F23028E-037D-45EB-BD1B-F22FCED0D3B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D8C-4FC7-B99D-1F5A1BFF01F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EFA6C0C-E192-4725-AC15-82567012AD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D8C-4FC7-B99D-1F5A1BFF01F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4680D58-61B8-4E3F-BB0E-040F143022B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D8C-4FC7-B99D-1F5A1BFF01F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129182-61DF-406C-9B67-CC3C576AC6A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D8C-4FC7-B99D-1F5A1BFF01F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C176D25-7D46-49CC-90E1-B3E0003F5F8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D8C-4FC7-B99D-1F5A1BFF01F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0C551C9-EAE0-4A3C-A5F5-03F03EE0C40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D8C-4FC7-B99D-1F5A1BFF01F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04EF776-A1A7-4626-B47E-37EB36E12E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D8C-4FC7-B99D-1F5A1BFF01F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35D278A-94D3-41AD-9068-EDAA22EF095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D8C-4FC7-B99D-1F5A1BFF01F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303EA9A-967A-4953-8F6A-AB7DF601BBA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5D8C-4FC7-B99D-1F5A1BFF01F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A6FF92DD-3811-4B2F-8E4A-1D380EBA61F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5D8C-4FC7-B99D-1F5A1BFF01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Leave</c:v>
                </c:pt>
                <c:pt idx="1">
                  <c:v>Relocate</c:v>
                </c:pt>
                <c:pt idx="2">
                  <c:v>Reorient</c:v>
                </c:pt>
                <c:pt idx="3">
                  <c:v>Vacuum</c:v>
                </c:pt>
                <c:pt idx="4">
                  <c:v>Mop</c:v>
                </c:pt>
                <c:pt idx="5">
                  <c:v>Wipe</c:v>
                </c:pt>
                <c:pt idx="6">
                  <c:v>Fold</c:v>
                </c:pt>
                <c:pt idx="7">
                  <c:v>Wash</c:v>
                </c:pt>
                <c:pt idx="8">
                  <c:v>Dispose</c:v>
                </c:pt>
                <c:pt idx="9">
                  <c:v>Turn-off</c:v>
                </c:pt>
                <c:pt idx="10">
                  <c:v>Close</c:v>
                </c:pt>
                <c:pt idx="11">
                  <c:v>Empty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95.81</c:v>
                </c:pt>
                <c:pt idx="1">
                  <c:v>70.13</c:v>
                </c:pt>
                <c:pt idx="2">
                  <c:v>4</c:v>
                </c:pt>
                <c:pt idx="3">
                  <c:v>8</c:v>
                </c:pt>
                <c:pt idx="4">
                  <c:v>9</c:v>
                </c:pt>
                <c:pt idx="5">
                  <c:v>14</c:v>
                </c:pt>
                <c:pt idx="6">
                  <c:v>64</c:v>
                </c:pt>
                <c:pt idx="7">
                  <c:v>12</c:v>
                </c:pt>
                <c:pt idx="8">
                  <c:v>4</c:v>
                </c:pt>
                <c:pt idx="9">
                  <c:v>8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Sheet1!$C$2:$C$13</c15:f>
                <c15:dlblRangeCache>
                  <c:ptCount val="12"/>
                  <c:pt idx="0">
                    <c:v>870</c:v>
                  </c:pt>
                  <c:pt idx="1">
                    <c:v>74</c:v>
                  </c:pt>
                  <c:pt idx="2">
                    <c:v>4</c:v>
                  </c:pt>
                  <c:pt idx="3">
                    <c:v>8</c:v>
                  </c:pt>
                  <c:pt idx="4">
                    <c:v>9</c:v>
                  </c:pt>
                  <c:pt idx="5">
                    <c:v>14</c:v>
                  </c:pt>
                  <c:pt idx="6">
                    <c:v>64</c:v>
                  </c:pt>
                  <c:pt idx="7">
                    <c:v>12</c:v>
                  </c:pt>
                  <c:pt idx="8">
                    <c:v>4</c:v>
                  </c:pt>
                  <c:pt idx="9">
                    <c:v>8</c:v>
                  </c:pt>
                  <c:pt idx="10">
                    <c:v>5</c:v>
                  </c:pt>
                  <c:pt idx="11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5D8C-4FC7-B99D-1F5A1BFF01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axId val="1138823248"/>
        <c:axId val="1138807888"/>
      </c:barChart>
      <c:catAx>
        <c:axId val="1138823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807888"/>
        <c:crosses val="autoZero"/>
        <c:auto val="1"/>
        <c:lblAlgn val="ctr"/>
        <c:lblOffset val="100"/>
        <c:noMultiLvlLbl val="0"/>
      </c:catAx>
      <c:valAx>
        <c:axId val="1138807888"/>
        <c:scaling>
          <c:orientation val="minMax"/>
          <c:max val="110"/>
        </c:scaling>
        <c:delete val="1"/>
        <c:axPos val="b"/>
        <c:numFmt formatCode="General" sourceLinked="1"/>
        <c:majorTickMark val="none"/>
        <c:minorTickMark val="none"/>
        <c:tickLblPos val="nextTo"/>
        <c:crossAx val="113882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D3F48-09B8-4865-AAAC-72F026D0A327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BEF4-EDDA-4CF6-A57B-3031DBF9E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9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2FE12-7869-D751-B223-CD86941E3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40545F-8EEF-020E-2ADC-08C76BD36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5DDE24-5012-FFBE-02F4-BA21F5AF7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F12565-640A-5801-9632-F26FA5C79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7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EDD5-AB1E-9437-135A-FBE832B4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9E37FA-247D-CA83-4A45-9089F9ADB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E7FB25-79DB-146F-9EE8-37080371E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2E39C-E45C-D6E6-B8A7-D78F3BE79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2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D0EF-0577-ECC6-ADC5-C9290A72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41F983-6393-A103-9E27-C3E64BD73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5DA4C4-5399-B8DC-72EF-E2B05533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27EC5-FD96-E575-3FC7-1F0760E32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7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8334-C572-DAD3-9E9A-3F8753B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A857A9-1162-DB78-9FAE-787FEA730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5556E6-3C3E-CB3E-628C-D02BEFBDC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FD782-0DD3-8F00-2922-C1FF559CD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13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E3EE-7996-ED02-4F17-830D2F84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C087C0-F6BC-95B0-68F7-502B60597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70D4B9-0BF8-8DC8-2359-927CEFDA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25575-7B60-B445-5EC3-92B17A124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8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EF4-EDDA-4CF6-A57B-3031DBF9E0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33AA-3038-A20D-514C-45D5623D46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95F45-886D-7AE7-177D-8FEED937EB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</a:t>
            </a:r>
            <a:endParaRPr lang="ko-KR" altLang="en-US" dirty="0"/>
          </a:p>
        </p:txBody>
      </p:sp>
      <p:cxnSp>
        <p:nvCxnSpPr>
          <p:cNvPr id="8" name="Google Shape;18;p25">
            <a:extLst>
              <a:ext uri="{FF2B5EF4-FFF2-40B4-BE49-F238E27FC236}">
                <a16:creationId xmlns:a16="http://schemas.microsoft.com/office/drawing/2014/main" id="{AFD619A8-9B89-6786-F7EC-4599B360FB28}"/>
              </a:ext>
            </a:extLst>
          </p:cNvPr>
          <p:cNvCxnSpPr>
            <a:cxnSpLocks/>
          </p:cNvCxnSpPr>
          <p:nvPr userDrawn="1"/>
        </p:nvCxnSpPr>
        <p:spPr>
          <a:xfrm>
            <a:off x="1031499" y="3559174"/>
            <a:ext cx="10129002" cy="0"/>
          </a:xfrm>
          <a:prstGeom prst="straightConnector1">
            <a:avLst/>
          </a:prstGeom>
          <a:noFill/>
          <a:ln w="28575" cap="flat" cmpd="sng">
            <a:solidFill>
              <a:srgbClr val="1CA7E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053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04071-C1FF-0EEE-2FEF-822E0BE03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761" y="156909"/>
            <a:ext cx="11706478" cy="76914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980FB-C827-0182-313F-D985AE19A5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2761" y="989812"/>
            <a:ext cx="11706478" cy="5187151"/>
          </a:xfrm>
        </p:spPr>
        <p:txBody>
          <a:bodyPr/>
          <a:lstStyle/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A7415-18C5-CBEC-717C-49384AB2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334AB-20C9-D95B-35FD-4404F773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20997-20CC-3AD8-0F05-251E28F8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1FDDD-4B69-4559-8F4A-0F7F555393D3}" type="datetime1">
              <a:rPr lang="ko-KR" altLang="en-US" smtClean="0"/>
              <a:t>2024-10-10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50D24-0B79-7558-0452-E97F2ECDB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4D660-D296-008A-AA73-F361EB3C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C8E24-9FD5-41DD-8922-42E7D8113E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6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632D7A53-D35D-9CF3-F93F-B9B9344E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5" y="6151582"/>
            <a:ext cx="753832" cy="453443"/>
          </a:xfrm>
        </p:spPr>
        <p:txBody>
          <a:bodyPr>
            <a:normAutofit/>
          </a:bodyPr>
          <a:lstStyle/>
          <a:p>
            <a:pPr algn="ctr"/>
            <a:r>
              <a:rPr lang="en-US" altLang="ko-KR" sz="1500" b="0" dirty="0"/>
              <a:t>cook</a:t>
            </a:r>
            <a:endParaRPr lang="ko-KR" altLang="en-US" sz="1500" b="0" dirty="0"/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B90C178D-196A-A2F4-BB12-9DE3A36B7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168367"/>
              </p:ext>
            </p:extLst>
          </p:nvPr>
        </p:nvGraphicFramePr>
        <p:xfrm>
          <a:off x="438552" y="622571"/>
          <a:ext cx="6814232" cy="480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B3FDAD7-04AC-6C75-94F3-F50CC5B07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350" y="2288514"/>
            <a:ext cx="357399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500C-4391-4FEE-FBF3-23A231C1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2">
            <a:extLst>
              <a:ext uri="{FF2B5EF4-FFF2-40B4-BE49-F238E27FC236}">
                <a16:creationId xmlns:a16="http://schemas.microsoft.com/office/drawing/2014/main" id="{7406EBDC-6E88-32DA-0B85-1324A8D67A14}"/>
              </a:ext>
            </a:extLst>
          </p:cNvPr>
          <p:cNvSpPr txBox="1">
            <a:spLocks/>
          </p:cNvSpPr>
          <p:nvPr/>
        </p:nvSpPr>
        <p:spPr>
          <a:xfrm>
            <a:off x="2923571" y="5642889"/>
            <a:ext cx="1051783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post-exercise</a:t>
            </a:r>
            <a:endParaRPr lang="ko-KR" altLang="en-US" sz="1500" b="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A62B75E-CB87-74F1-0C92-8E425CB0E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795809"/>
              </p:ext>
            </p:extLst>
          </p:nvPr>
        </p:nvGraphicFramePr>
        <p:xfrm>
          <a:off x="1331738" y="516137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52FEA91-DA8D-99C7-6A27-7D92C713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463" y="2388262"/>
            <a:ext cx="35707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A6FCC-60EF-958A-9AF3-33954FFE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22">
            <a:extLst>
              <a:ext uri="{FF2B5EF4-FFF2-40B4-BE49-F238E27FC236}">
                <a16:creationId xmlns:a16="http://schemas.microsoft.com/office/drawing/2014/main" id="{4979B4F3-6616-B998-B1B5-A9DD07C85522}"/>
              </a:ext>
            </a:extLst>
          </p:cNvPr>
          <p:cNvSpPr txBox="1">
            <a:spLocks/>
          </p:cNvSpPr>
          <p:nvPr/>
        </p:nvSpPr>
        <p:spPr>
          <a:xfrm>
            <a:off x="10572552" y="2883089"/>
            <a:ext cx="753832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Disarray</a:t>
            </a:r>
            <a:endParaRPr lang="ko-KR" altLang="en-US" sz="1500" b="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C477321E-517F-2AE3-9836-42644E8DB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293130"/>
              </p:ext>
            </p:extLst>
          </p:nvPr>
        </p:nvGraphicFramePr>
        <p:xfrm>
          <a:off x="748944" y="931732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DF6FE47-A103-BF8D-3B63-201F31AC9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257" y="3429000"/>
            <a:ext cx="3570799" cy="2520000"/>
          </a:xfrm>
          <a:prstGeom prst="rect">
            <a:avLst/>
          </a:prstGeom>
        </p:spPr>
      </p:pic>
      <p:sp>
        <p:nvSpPr>
          <p:cNvPr id="6" name="제목 22">
            <a:extLst>
              <a:ext uri="{FF2B5EF4-FFF2-40B4-BE49-F238E27FC236}">
                <a16:creationId xmlns:a16="http://schemas.microsoft.com/office/drawing/2014/main" id="{58155A91-EB4D-0D49-D985-55B4AA967314}"/>
              </a:ext>
            </a:extLst>
          </p:cNvPr>
          <p:cNvSpPr txBox="1">
            <a:spLocks/>
          </p:cNvSpPr>
          <p:nvPr/>
        </p:nvSpPr>
        <p:spPr>
          <a:xfrm>
            <a:off x="10456438" y="1910632"/>
            <a:ext cx="753832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 err="1"/>
              <a:t>prrt</a:t>
            </a:r>
            <a:endParaRPr lang="ko-KR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9723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8751-3394-5405-E8D3-D9F0987A5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2">
            <a:extLst>
              <a:ext uri="{FF2B5EF4-FFF2-40B4-BE49-F238E27FC236}">
                <a16:creationId xmlns:a16="http://schemas.microsoft.com/office/drawing/2014/main" id="{42AA1DE0-1709-9695-06F2-B28570699230}"/>
              </a:ext>
            </a:extLst>
          </p:cNvPr>
          <p:cNvSpPr txBox="1">
            <a:spLocks/>
          </p:cNvSpPr>
          <p:nvPr/>
        </p:nvSpPr>
        <p:spPr>
          <a:xfrm>
            <a:off x="1788184" y="6404558"/>
            <a:ext cx="985838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shower</a:t>
            </a:r>
            <a:endParaRPr lang="ko-KR" altLang="en-US" sz="1500" b="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6384885-477A-9B19-0D20-B11E2AA9E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931580"/>
              </p:ext>
            </p:extLst>
          </p:nvPr>
        </p:nvGraphicFramePr>
        <p:xfrm>
          <a:off x="1525251" y="1384243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0C2BEC3-BE88-D754-04AC-9E89525F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83" y="2305642"/>
            <a:ext cx="35707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88905-7090-3B6C-83A6-96AB485E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2">
            <a:extLst>
              <a:ext uri="{FF2B5EF4-FFF2-40B4-BE49-F238E27FC236}">
                <a16:creationId xmlns:a16="http://schemas.microsoft.com/office/drawing/2014/main" id="{BA523F70-9263-0CC7-3308-F0025DD64BB0}"/>
              </a:ext>
            </a:extLst>
          </p:cNvPr>
          <p:cNvSpPr txBox="1">
            <a:spLocks/>
          </p:cNvSpPr>
          <p:nvPr/>
        </p:nvSpPr>
        <p:spPr>
          <a:xfrm>
            <a:off x="4662385" y="5997727"/>
            <a:ext cx="753832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stinky</a:t>
            </a:r>
            <a:endParaRPr lang="ko-KR" altLang="en-US" sz="1500" b="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54BBF663-57C0-2745-44F3-E948AD31B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7243"/>
              </p:ext>
            </p:extLst>
          </p:nvPr>
        </p:nvGraphicFramePr>
        <p:xfrm>
          <a:off x="3202921" y="1229990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831B532-9774-8DDE-07E0-1C1AC5F01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26" y="818410"/>
            <a:ext cx="3570799" cy="2520000"/>
          </a:xfrm>
          <a:prstGeom prst="rect">
            <a:avLst/>
          </a:prstGeom>
        </p:spPr>
      </p:pic>
      <p:sp>
        <p:nvSpPr>
          <p:cNvPr id="6" name="제목 22">
            <a:extLst>
              <a:ext uri="{FF2B5EF4-FFF2-40B4-BE49-F238E27FC236}">
                <a16:creationId xmlns:a16="http://schemas.microsoft.com/office/drawing/2014/main" id="{1D2825C1-BAC0-CB95-8BB3-674869D32EC6}"/>
              </a:ext>
            </a:extLst>
          </p:cNvPr>
          <p:cNvSpPr txBox="1">
            <a:spLocks/>
          </p:cNvSpPr>
          <p:nvPr/>
        </p:nvSpPr>
        <p:spPr>
          <a:xfrm>
            <a:off x="6610321" y="6224448"/>
            <a:ext cx="753832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odorous</a:t>
            </a:r>
            <a:endParaRPr lang="ko-KR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34143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B0625-98D2-3CDC-C59A-C66DEFEB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2">
            <a:extLst>
              <a:ext uri="{FF2B5EF4-FFF2-40B4-BE49-F238E27FC236}">
                <a16:creationId xmlns:a16="http://schemas.microsoft.com/office/drawing/2014/main" id="{B22F46ED-41CE-8B80-241F-00273DF845B2}"/>
              </a:ext>
            </a:extLst>
          </p:cNvPr>
          <p:cNvSpPr txBox="1">
            <a:spLocks/>
          </p:cNvSpPr>
          <p:nvPr/>
        </p:nvSpPr>
        <p:spPr>
          <a:xfrm>
            <a:off x="1345917" y="4597859"/>
            <a:ext cx="1051783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WVMD</a:t>
            </a:r>
            <a:endParaRPr lang="ko-KR" altLang="en-US" sz="1500" b="0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55FE592-17CA-0200-AE90-1FC0D2EA3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54036"/>
              </p:ext>
            </p:extLst>
          </p:nvPr>
        </p:nvGraphicFramePr>
        <p:xfrm>
          <a:off x="2397700" y="1349828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6FB2C40-8AC1-9573-216F-F4992D676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484" y="1648033"/>
            <a:ext cx="3570799" cy="2520000"/>
          </a:xfrm>
          <a:prstGeom prst="rect">
            <a:avLst/>
          </a:prstGeom>
        </p:spPr>
      </p:pic>
      <p:sp>
        <p:nvSpPr>
          <p:cNvPr id="7" name="제목 22">
            <a:extLst>
              <a:ext uri="{FF2B5EF4-FFF2-40B4-BE49-F238E27FC236}">
                <a16:creationId xmlns:a16="http://schemas.microsoft.com/office/drawing/2014/main" id="{0313B066-C1BE-95F4-0D76-6D6B98990CA5}"/>
              </a:ext>
            </a:extLst>
          </p:cNvPr>
          <p:cNvSpPr txBox="1">
            <a:spLocks/>
          </p:cNvSpPr>
          <p:nvPr/>
        </p:nvSpPr>
        <p:spPr>
          <a:xfrm>
            <a:off x="1055631" y="5541288"/>
            <a:ext cx="1051783" cy="453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500" b="0" dirty="0"/>
              <a:t>sanitation</a:t>
            </a:r>
            <a:endParaRPr lang="ko-KR" alt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148588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>
            <a:extLst>
              <a:ext uri="{FF2B5EF4-FFF2-40B4-BE49-F238E27FC236}">
                <a16:creationId xmlns:a16="http://schemas.microsoft.com/office/drawing/2014/main" id="{632D7A53-D35D-9CF3-F93F-B9B9344E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555" y="2883089"/>
            <a:ext cx="854610" cy="453443"/>
          </a:xfrm>
        </p:spPr>
        <p:txBody>
          <a:bodyPr>
            <a:normAutofit/>
          </a:bodyPr>
          <a:lstStyle/>
          <a:p>
            <a:pPr algn="ctr"/>
            <a:r>
              <a:rPr lang="en-US" altLang="ko-KR" sz="1500" b="0"/>
              <a:t>laundry</a:t>
            </a:r>
            <a:endParaRPr lang="ko-KR" altLang="en-US" sz="1500" b="0" dirty="0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4A160BC-190E-D23C-FBE9-627DA0FE8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782987"/>
              </p:ext>
            </p:extLst>
          </p:nvPr>
        </p:nvGraphicFramePr>
        <p:xfrm>
          <a:off x="6648077" y="1127464"/>
          <a:ext cx="6814800" cy="480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C1BEA91-22C6-916A-88C9-761AAC78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560" y="2949279"/>
            <a:ext cx="35707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9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ee1e75-d50c-4d7f-94ac-4b2792996d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41F29A2FCB4BF44867460332616C736" ma:contentTypeVersion="5" ma:contentTypeDescription="새 문서를 만듭니다." ma:contentTypeScope="" ma:versionID="6fbae6443503d88c9a4e749055424545">
  <xsd:schema xmlns:xsd="http://www.w3.org/2001/XMLSchema" xmlns:xs="http://www.w3.org/2001/XMLSchema" xmlns:p="http://schemas.microsoft.com/office/2006/metadata/properties" xmlns:ns3="66ee1e75-d50c-4d7f-94ac-4b2792996d58" targetNamespace="http://schemas.microsoft.com/office/2006/metadata/properties" ma:root="true" ma:fieldsID="0c86fceb54483ed77e0e006e1b7de364" ns3:_="">
    <xsd:import namespace="66ee1e75-d50c-4d7f-94ac-4b2792996d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e1e75-d50c-4d7f-94ac-4b2792996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35BA9-25B1-4868-AA72-FD56821969A4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6ee1e75-d50c-4d7f-94ac-4b2792996d5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36DE48F-2EB1-44B7-8B0F-2B6F7D3334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e1e75-d50c-4d7f-94ac-4b2792996d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002577-207A-432F-BCE5-B5C5A125A4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24</Words>
  <Application>Microsoft Office PowerPoint</Application>
  <PresentationFormat>와이드스크린</PresentationFormat>
  <Paragraphs>24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laundry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최대원</dc:creator>
  <cp:lastModifiedBy>최대원</cp:lastModifiedBy>
  <cp:revision>722</cp:revision>
  <dcterms:created xsi:type="dcterms:W3CDTF">2024-06-26T06:27:07Z</dcterms:created>
  <dcterms:modified xsi:type="dcterms:W3CDTF">2024-10-09T16:09:47Z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0x010100641F29A2FCB4BF44867460332616C736</vt:lpwstr>
  </property>
</Properties>
</file>