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49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2032 24575,'7'-1'0,"0"0"0,0-3 0,2 2 0,-1-3 0,3-1 0,-3 1 0,1-3 0,4-2 0,2-4 0,7-9 0,8-1 0,2-9 0,5-1 0,2-5 0,-7 3 0,-1-1 0,-5 4 0,-5 0 0,-3-1 0,-4 2 0,1-8 0,-4 3 0,1-3 0,-2 7 0,0 4 0,-2 4 0,-1-3 0,-2-9 0,-1 2 0,1-3 0,-2 4 0,3-1 0,-4-3 0,2 1 0,-4 0 0,2 5 0,-2 3 0,0 5 0,0 0 0,0-1 0,0 1 0,-2-2 0,2 1 0,-3-1 0,2-3 0,-5 0 0,-1-2 0,-4 3 0,-1-4 0,-1 4 0,2 0 0,2 4 0,5 8 0,-8-7 0,2-4 0,-6-1 0,2-7 0,1 12 0,-2-5 0,1 4 0,1 4 0,1 0 0,1 6 0,-1-3 0,1 7 0,3 1 0,-4 0 0,-2-2 0,-5-5 0,-2-3 0,1 0 0,2 3 0,3 1 0,4 6 0,-3 2 0,-13-2 0,-3-1 0,-9-5 0,9 4 0,12 3 0,-9 0 0,3-2 0,0 2 0,6 0 0,2 4 0,5-1 0,-3-1 0,7 2 0,5 2 0,-6-1 0,-2 2 0,-2-2 0,3 2 0,6 3 0,5 6 0,2 4 0,-1 7 0,0-2 0,-1 5 0,0-5 0,1 5 0,-2-3 0,1-5 0,-2-2 0,0-9 0,0 3 0,0-2 0,0 8 0,-2 1 0,1 4 0,-1-2 0,0 1 0,1 3 0,0 0 0,1-2 0,-1-5 0,2-10 0,0-17 0,7-7 0,0-17 0,2 7 0,0-4 0,-3 7 0,2 2 0,-3 4 0,0 2 0,-3-1 0,-2-4 0,-1 0 0,0 3 0,0 8 0,0 7 0,0 3 0,0 3 0,0-1 0,0-2 0,-1-3 0,-5-4 0,3 0 0,-4 4 0,0 9 0,3 2 0,-1 2 0,1-1 0,-2 3 0,-5 8 0,-1 3 0,1 2 0,3-3 0,5-8 0,0-1 0,4-7 0,1 2 0,0-3 0,1 0 0,0 0 0,2 0 0,4 0 0,2 0 0,5 0 0,-2-1 0,0 0 0,-1 0 0,-2 1 0,2-1 0,-2-1 0,2 1 0,1-2 0,-4 3 0,1-3 0,-5 3 0,3-3 0,-2 2 0,5-4 0,-4 2 0,5-1 0,-3 1 0,5-1 0,-3-1 0,1 1 0,-6 0 0,-2 1 0,-2 1 0,2-1 0,1 2 0,2-3 0,-1 0 0,-4 1 0,1 2 0,-4 1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423 827 24575,'6'-11'0,"-1"0"0,-2 1 0,0 0 0,-1-3 0,0-3 0,-1 1 0,-1-2 0,0 2 0,0-3 0,0-1 0,0-3 0,0 1 0,0 1 0,-1-3 0,-1 2 0,-1 1 0,0 1 0,1 8 0,1 1 0,0 3 0,-1-4 0,-1 0 0,0-1 0,1-1 0,-3-2 0,-1-8 0,0 1 0,-3-3 0,-1 5 0,-1 1 0,0 4 0,3 2 0,5 3 0,-2 3 0,1-3 0,-3 1 0,1-1 0,-2-1 0,3 2 0,-3 0 0,2 0 0,-2 0 0,0-1 0,1 0 0,-1 1 0,1 3 0,-1-1 0,0 4 0,-1-3 0,-3 2 0,2-1 0,-1 2 0,0-2 0,-7 1 0,-2-4 0,-1 3 0,6 0 0,6 3 0,5 1 0,-1 1 0,1 0 0,-9-1 0,-4 0 0,-1-1 0,0 1 0,11 1 0,3 3 0,4 1 0,0 3 0,0 2 0,0 1 0,0 1 0,0 1 0,0 1 0,0 0 0,0-1 0,0 0 0,-1-2 0,0 4 0,-1-1 0,0 0 0,0-4 0,1-3 0,0-1 0,-2 4 0,0 4 0,-2 0 0,4-2 0,0-4 0,1-5 0,1-8 0,0 1 0,2-5 0,-1 4 0,0 0 0,-2 1 0,3-2 0,-2-1 0,2-3 0,-2 2 0,2-4 0,-2 3 0,1 0 0,-1 1 0,-1 1 0,0 1 0,0 1 0,0 0 0,0 3 0,0-1 0,0 1 0,0-2 0,0 1 0,0 0 0,1 0 0,0 1 0,0-3 0,-1 2 0,1-1 0,1 1 0,3 0 0,0-1 0,0-1 0,0 2 0,-2-2 0,2 2 0,-3-2 0,2 0 0,-1 2 0,3-2 0,-3 3 0,1-1 0,1 0 0,1-2 0,4-1 0,-2-2 0,1 2 0,-2-2 0,-2 5 0,1-1 0,0 2 0,0 1 0,4-4 0,-1 3 0,1-3 0,-3 4 0,-3-1 0,-1 1 0,-1 0 0,0 1 0,3 0 0,0 0 0,0 0 0,-1 1 0,0-1 0,-1 1 0,3-2 0,-3 2 0,1 0 0,1 0 0,6 0 0,6 0 0,1 0 0,-1 0 0,-7-1 0,-1 1 0,-8-2 0,7 5 0,-8-3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2272 24575,'4'-6'0,"-1"-3"0,3-5 0,-2-4 0,4-4 0,-3 1 0,1-1 0,-1 3 0,0-2 0,1 1 0,1-4 0,-1-2 0,2-2 0,-3 5 0,3-5 0,-2 8 0,0-4 0,-3 7 0,1-3 0,-2-1 0,3-5 0,-1-3 0,3-1 0,-2 5 0,1 3 0,-2 5 0,-3 3 0,3-3 0,-2 0 0,2-4 0,0-2 0,-1 1 0,2-1 0,-4 3 0,1-6 0,-2-3 0,0-3 0,0 0 0,1 7 0,-1 5 0,3 3 0,-3 1 0,1-1 0,-1-2 0,0 2 0,1 1 0,0 0 0,0 1 0,-1-6 0,0-10 0,0-3 0,-2-9 0,2 5 0,-2 3 0,2 12 0,0 6 0,0 6 0,0-1 0,0 1 0,0-1 0,0-2 0,0-2 0,0-3 0,0-6 0,-3-7 0,1 2 0,-2-4 0,1 5 0,0 1 0,-1 5 0,3 4 0,-1 5 0,1 1 0,1-2 0,-4-2 0,1-1 0,-2 0 0,1 0 0,-1 0 0,1-2 0,-5-3 0,2 1 0,-1 1 0,3 6 0,1-1 0,0 3 0,-1-3 0,-2 0 0,1 1 0,-1-1 0,1 0 0,0-1 0,-1-1 0,-2-1 0,-3-2 0,-5-3 0,0 1 0,1 2 0,4 5 0,3 5 0,0-1 0,-1 2 0,4 1 0,1 5 0,3-1 0,-2-1 0,-1-4 0,-3-2 0,-2 0 0,-7-3 0,3 1 0,0 2 0,5 4 0,2 3 0,1 1 0,2 1 0,-4-1 0,-1-1 0,-2 0 0,1-1 0,2 1 0,2 0 0,-2 1 0,3 0 0,0 3 0,-2-3 0,-1 1 0,0-1 0,2 2 0,3 7 0,1 2 0,1 7 0,0 4 0,0 5 0,0-1 0,0 1 0,0-4 0,0-3 0,0-1 0,0-1 0,0 0 0,1-1 0,-1 1 0,0-2 0,0-3 0,1 0 0,0-6 0,0 2 0,-1-2 0,2-14 0,-2 0 0,2-17 0,-1 7 0,1 0 0,0 5 0,1 5 0,-2 0 0,1 0 0,-1 0 0,0-2 0,0 1 0,0 2 0,2 1 0,-2 1 0,1 0 0,-1-2 0,0 0 0,0-2 0,0 3 0,1 4 0,0 1 0,1 3 0,0 0 0,2 1 0,-1 0 0,2 0 0,-2 0 0,6 0 0,2 0 0,10 0 0,3 0 0,3 1 0,-5 0 0,-3 1 0,11 0 0,-4 1 0,9 0 0,-13-1 0,-8-1 0,-6-1 0,1 0 0,-3 0 0,2-1 0,-4-1 0,0-1 0,2 2 0,-4-2 0,-1 3 0,-5-3 0,-3 3 0,3-2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4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1307 24575,'-5'-7'0,"-2"-5"0,-5-6 0,-8-6 0,-3-3 0,1 3 0,2 0 0,7 8 0,3-2 0,3 7 0,4-1 0,1 5 0,1-2 0,1-2 0,-3-3 0,3-1 0,-1 1 0,1-1 0,-2-3 0,1 0 0,-1-2 0,1 4 0,1-1 0,0 1 0,1 1 0,0 0 0,1 2 0,-1 2 0,-1-2 0,1-3 0,1-3 0,1-1 0,0 1 0,-2 4 0,2-2 0,-2 2 0,2-3 0,1 3 0,1-4 0,0-2 0,0-2 0,-1 1 0,-1 4 0,1 1 0,-1 5 0,1 0 0,-2 3 0,0 0 0,0 0 0,0 0 0,1-5 0,0-1 0,1-1 0,2-4 0,0 4 0,0-3 0,-2 3 0,0 2 0,1 1 0,0 0 0,1 4 0,-4-1 0,3 3 0,-3-1 0,2 0 0,0 1 0,1 0 0,1 1 0,2-2 0,0 2 0,-1-3 0,4-1 0,1-3 0,4-4 0,2 3 0,-3 2 0,-1 4 0,-4 1 0,-1 3 0,-2 1 0,0 0 0,6 0 0,1-1 0,8-1 0,0-1 0,3 4 0,0-2 0,-4 2 0,-5 1 0,-6-2 0,-5 3 0,1-2 0,3 1 0,9 1 0,4-3 0,3 3 0,-6-2 0,-3 2 0,-1 0 0,6 0 0,0 0 0,1 0 0,-9 0 0,-7 0 0,-2 0 0,9 0 0,3 0 0,12 0 0,-3 0 0,2 0 0,-10 0 0,-5 0 0,-6 0 0,-2 0 0,5 0 0,9 0 0,10-1 0,-3 1 0,-2-3 0,-12 3 0,-1-2 0,-3 2 0,-1 0 0,-4-1 0,6 1 0,1-3 0,5 1 0,-1 0 0,-1-1 0,-3 1 0,0-1 0,0 3 0,0-2 0,2 1 0,-2-1 0,-1 1 0,-1-1 0,-3 0 0,0 0 0,-1 1 0,2 0 0,4-1 0,0-1 0,2 2 0,-5-1 0,-2 1 0,-2 1 0,1-1 0,1 1 0,1 0 0,1 0 0,3-2 0,2 2 0,4-3 0,-4 3 0,-1-1 0,-5 1 0,-2-2 0,-3 1 0,-3-5 0,-1 3 0,-2-3 0,-2 2 0,0-2 0,-6-1 0,1-1 0,-2 0 0,1 1 0,3 1 0,-5 1 0,0-3 0,-8 1 0,5-1 0,0 2 0,11 3 0,3 4 0,11 4 0,4 3 0,9 4 0,-5-3 0,-1 0 0,-6-5 0,-4 1 0,5 1 0,-1 1 0,1-1 0,-3-2 0,-1 0 0,0 0 0,7 5 0,6 0 0,-1 0 0,-3-1 0,-11-2 0,-9 2 0,-4 1 0,-1 0 0,1 0 0,2-2 0,-1 3 0,-2 0 0,-1 1 0,0 2 0,2-2 0,1 1 0,4-4 0,0-2 0,3-1 0,0-1 0,1 1 0,-1 0 0,0-2 0,-1 2 0,-2 1 0,0 0 0,-1 2 0,2-3 0,2 0 0,7-4 0,-3 1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5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428 680 24575,'0'-4'0,"0"0"0,0-1 0,0-2 0,0 0 0,1-6 0,0 1 0,0-2 0,-1 1 0,0-1 0,0 2 0,0-1 0,0 1 0,0-3 0,0 2 0,0-1 0,0 1 0,0-1 0,0-4 0,0 2 0,-1-1 0,0 3 0,0 1 0,0 0 0,0 0 0,0 1 0,1 0 0,-1 1 0,-1 3 0,1-1 0,-2 2 0,1-1 0,-1 0 0,-1 1 0,0 0 0,-1 0 0,0 0 0,0-3 0,-2 2 0,-1-3 0,-4 1 0,-1-3 0,-3 3 0,3-3 0,-1 5 0,5 1 0,2 2 0,0 0 0,1-1 0,-6-1 0,-3 1 0,-4-2 0,0 0 0,1 1 0,5 1 0,3 2 0,4 2 0,1 0 0,2 1 0,-2 0 0,0 1 0,0 0 0,-2 0 0,1 1 0,2 0 0,-2 0 0,1 0 0,-7-1 0,-1 2 0,-4-1 0,2-1 0,-3 3 0,10-3 0,-3 1 0,8 2 0,1 5 0,1 3 0,1 3 0,0-2 0,0 1 0,1 1 0,0-2 0,1 1 0,-2-6 0,2-1 0,-2-3 0,0 0 0,0-1 0,0 1 0,0 1 0,0 0 0,0 2 0,0-2 0,0-2 0,0-6 0,0-3 0,0-4 0,0 3 0,0 1 0,0 2 0,0-1 0,0-4 0,0 0 0,-2-4 0,2 6 0,-1 0 0,1 4 0,0 0 0,-2-1 0,2 0 0,-3-3 0,2-2 0,-2-1 0,0-3 0,0 8 0,1-2 0,1 5 0,1 0 0,1 1 0,2 0 0,7 0 0,5-2 0,4-1 0,3-2 0,-2 1 0,-4 0 0,-4 1 0,-5 2 0,0-1 0,0 1 0,3-3 0,0 3 0,0-1 0,-2 0 0,0 1 0,-2-2 0,2 3 0,1-3 0,-1 2 0,0 0 0,-3 2 0,-2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05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79 24575,'9'-15'0,"-5"7"0,4-2 0,-4 6 0,4-3 0,3-3 0,-2 0 0,-3 3 0,-4 3 0,-1 1 0,-10 11 0,4-3 0,-6 10 0,7-6 0,2 0 0,0 1 0,2-3 0,-2 0 0,2-3 0,0 0 0,2-2 0,2-6 0,0-4 0,3-4 0,-4 1 0,1 0 0,-3 0 0,1 3 0,-3 3 0,-14 14 0,1 6 0,-8 4 0,8 1 0,5-7 0,1 1 0,7-10 0,0-1 0,2-9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1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803 148 24575,'-20'-21'0,"1"2"0,5 3 0,0 3 0,3 1 0,4 6 0,1 1 0,-2 3 0,-1-2 0,-4 1 0,-4-4 0,-1 1 0,-5-2 0,-1 0 0,1 2 0,7 3 0,2-1 0,4 2 0,0 1 0,0-1 0,1 2 0,-3 0 0,2 0 0,-6 0 0,0 0 0,1 2 0,-2-2 0,-1 1 0,2-1 0,-6 0 0,4 0 0,1 0 0,1 1 0,-2 0 0,2 1 0,-7-2 0,6 2 0,-3-1 0,4-1 0,6 3 0,0-3 0,6 2 0,-2 0 0,-3 2 0,-2 0 0,-3 2 0,2 0 0,2-1 0,0 3 0,1 1 0,-1 2 0,2-1 0,-2 3 0,-1 1 0,-1 4 0,0 3 0,3-2 0,2 1 0,4-4 0,-1 1 0,2-3 0,-1-1 0,2-1 0,-1-3 0,2 2 0,-1 1 0,1 3 0,-1 3 0,-1-1 0,2 1 0,-1-2 0,1 0 0,1-2 0,-1 0 0,4-1 0,0 2 0,2-2 0,4 4 0,-1-1 0,2-1 0,1 2 0,-1-4 0,1 2 0,-1-2 0,3 1 0,-1-2 0,3-1 0,-3-2 0,2-1 0,2 1 0,0 0 0,6 1 0,-4-2 0,8 0 0,1 1 0,-2-4 0,-2 1 0,-6-4 0,5 1 0,-3 0 0,6 0 0,-10-1 0,1-1 0,-2-1 0,-2 0 0,2 0 0,3 0 0,5 0 0,1 0 0,1-1 0,-9 0 0,1 0 0,-5 0 0,-3 0 0,-1-1 0,3 0 0,4-3 0,4-2 0,2-2 0,-4-1 0,0 0 0,-5 0 0,3-1 0,2-3 0,1 0 0,3-4 0,1-1 0,-1-2 0,0 1 0,-3-1 0,-7 8 0,-1-4 0,0 0 0,-3-2 0,1-4 0,-3-2 0,1 0 0,-3-1 0,0 1 0,-2 0 0,-1 4 0,0 4 0,-1-2 0,-4 1 0,-3-8 0,-4-3 0,-5-1 0,2 2 0,-2 6 0,8 10 0,1 7 0,5 2 0,-10-1 0,-6-6 0,-9 0 0,4 1 0,3 5 0,4 2 0,8 2 0,0 0 0,-1 0 0,-2 0 0,-10 3 0,10-2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0A4D-93CB-7F4A-B02E-F8506D52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BB9D-9DEA-F841-B6B6-F3156CD1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AC45-7798-0A4A-B508-C06B5533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E22E-1A80-A247-B542-D7B82ADF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6FD4-D1C3-CE4D-BA68-82E57FC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C5D-3A69-8C49-A3EE-9629E12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313A-DE53-1D48-BBD7-A259663D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9CFF-1592-9B47-911B-FE9BBBE3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D069-2205-F049-9B49-CD1039F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F7B9-DF3F-B742-AFEE-A41C94E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1227-A69E-614D-A9A2-EE4EBE25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E869-4655-044F-8C0B-0525BB87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FE77-06A2-1245-AB12-B1121E7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9719-5763-864D-8017-5700D49A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500-E0C7-EC46-897A-D22C2A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92F-A683-1848-9676-9F2A254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2B69-C94C-734D-A2E3-22AD0603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254F-A624-7243-80C5-B7FA936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FDA-EAF6-5944-A108-1C1C8B3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6BB-415B-D241-964B-182D0D6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DB6-D30E-3140-A7D5-6DFD7AE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9C02-D04C-3E44-B707-90097D50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E72E-A9FA-0E4E-8994-818CD08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7468-30C7-3649-BB96-4567A49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3D0-D3AF-A146-9105-08F464B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25E-5CA9-E94C-95D0-B62F0E7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72A2-BD49-A648-91A7-40A12438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D5C8-3840-4E43-83B6-598D0078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23B-D30B-284C-A0AB-DFE0212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C9160-ACB5-FF49-9303-A321D80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F6F5-2B49-1B48-AC0A-3D93FA12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803-3ED7-C842-9598-8A8867E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9F33-99A2-B647-B0DD-16ED7F63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9CD5-7AED-2845-BDCD-A5DD90AC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1085-28E3-4C46-B67E-1D724B54D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EB68-BFB7-8048-99F6-8B2D6798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35C1-27F1-5D4D-981C-627D8EC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996AD-B88B-2349-96B4-DBCE0DB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5F805-30C1-9846-B413-A5C8EF6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E964-DCFA-984D-87BF-F9364CA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5D344-9E15-0D42-A5F9-3D5AD20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E106-D8BF-0446-AAF8-54A9A3C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ECA4-A391-7A43-AB73-4E8FB8C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6874F-4056-B541-898B-8DC2D30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71A5-EC7E-3C48-BCA1-259E8148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D1A1-5063-B248-B2D9-CF9DDDA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2D2-113F-2245-8269-15215A06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EF6-3012-314E-A19D-5783A49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4084-5903-9A4C-8248-5444F647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4D49-80D4-764D-86A0-F77C676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0AE1-9213-104B-9EF8-8CBB5962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5D6F-E660-AA49-80A8-FB145B2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2A2F-E503-664B-81C6-3021A5D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912CF-9D7C-B44B-BDB2-13D3407B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1AF5-0BBD-3F46-8D41-BE48F25D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1965-5304-CF48-878F-B73C531D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A536-A0D8-DF44-B2C6-DAD3E56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869C-4213-784D-9352-EA7964B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33EB-C6B0-C244-9951-4F35E69C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B272-4D56-E74F-90D8-AAE30E8B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0804-1DB4-A142-8493-8B6CE3C2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0508-E0AD-1049-8860-6AFFDEA0EF4B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D3D7-11AE-704C-A264-ADF9CBD6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A20F-20E5-4248-88DF-96239BB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26" Type="http://schemas.openxmlformats.org/officeDocument/2006/relationships/customXml" Target="../ink/ink6.xml"/><Relationship Id="rId3" Type="http://schemas.openxmlformats.org/officeDocument/2006/relationships/image" Target="../media/image41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customXml" Target="../ink/ink5.xml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customXml" Target="../ink/ink4.xml"/><Relationship Id="rId22" Type="http://schemas.openxmlformats.org/officeDocument/2006/relationships/image" Target="../media/image54.png"/><Relationship Id="rId27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H="1" flipV="1">
            <a:off x="1319267" y="1158602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292560" y="200572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>
            <a:off x="4836113" y="2386913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593267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blipFill>
                <a:blip r:embed="rId11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>
            <a:off x="4868320" y="2426732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/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220B29FF-E2D2-EA4E-9765-B9197023F3A7}"/>
              </a:ext>
            </a:extLst>
          </p:cNvPr>
          <p:cNvSpPr/>
          <p:nvPr/>
        </p:nvSpPr>
        <p:spPr>
          <a:xfrm rot="20558652">
            <a:off x="4653230" y="1605801"/>
            <a:ext cx="466111" cy="331946"/>
          </a:xfrm>
          <a:prstGeom prst="curved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>
            <a:off x="2717161" y="2093752"/>
            <a:ext cx="506626" cy="5629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889418" y="2041095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=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</p:cNvCxnSpPr>
          <p:nvPr/>
        </p:nvCxnSpPr>
        <p:spPr>
          <a:xfrm flipV="1">
            <a:off x="7900727" y="1266351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>
            <a:off x="7900727" y="2517225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6892464" y="2500748"/>
            <a:ext cx="1008264" cy="946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905768" y="1723579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/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932934" y="255704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blipFill>
                <a:blip r:embed="rId1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FD1A31-563B-0841-9B7D-2F7440BEAA54}"/>
              </a:ext>
            </a:extLst>
          </p:cNvPr>
          <p:cNvCxnSpPr>
            <a:cxnSpLocks/>
          </p:cNvCxnSpPr>
          <p:nvPr/>
        </p:nvCxnSpPr>
        <p:spPr>
          <a:xfrm flipH="1" flipV="1">
            <a:off x="7142438" y="1328851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7C99D0FD-7E2A-6846-8A6E-E6A89D3784FA}"/>
              </a:ext>
            </a:extLst>
          </p:cNvPr>
          <p:cNvSpPr/>
          <p:nvPr/>
        </p:nvSpPr>
        <p:spPr>
          <a:xfrm>
            <a:off x="4953956" y="3244334"/>
            <a:ext cx="228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﻿so that altogether, we </a:t>
            </a:r>
          </a:p>
        </p:txBody>
      </p:sp>
    </p:spTree>
    <p:extLst>
      <p:ext uri="{BB962C8B-B14F-4D97-AF65-F5344CB8AC3E}">
        <p14:creationId xmlns:p14="http://schemas.microsoft.com/office/powerpoint/2010/main" val="20789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019938" y="198130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 flipV="1">
            <a:off x="4836113" y="2005727"/>
            <a:ext cx="1426612" cy="38118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626904"/>
            <a:ext cx="987266" cy="720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 flipH="1" flipV="1">
            <a:off x="4134761" y="1318504"/>
            <a:ext cx="696488" cy="105880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372898" y="1970150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6828753" y="1100919"/>
            <a:ext cx="563069" cy="11564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 flipV="1">
            <a:off x="7391820" y="1567424"/>
            <a:ext cx="1218559" cy="66932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7002469" y="2220268"/>
            <a:ext cx="389352" cy="14095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396861" y="1175736"/>
            <a:ext cx="817464" cy="1021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424027" y="227656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/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D553D628-9990-A24A-AE4B-A1ABC2DCF41D}"/>
              </a:ext>
            </a:extLst>
          </p:cNvPr>
          <p:cNvSpPr/>
          <p:nvPr/>
        </p:nvSpPr>
        <p:spPr>
          <a:xfrm rot="17441683">
            <a:off x="4388398" y="2950492"/>
            <a:ext cx="332649" cy="491757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Right Arrow 53">
            <a:extLst>
              <a:ext uri="{FF2B5EF4-FFF2-40B4-BE49-F238E27FC236}">
                <a16:creationId xmlns:a16="http://schemas.microsoft.com/office/drawing/2014/main" id="{B6477D4D-E8D5-0A4B-B34A-B6FA55BBADF0}"/>
              </a:ext>
            </a:extLst>
          </p:cNvPr>
          <p:cNvSpPr/>
          <p:nvPr/>
        </p:nvSpPr>
        <p:spPr>
          <a:xfrm rot="14794720">
            <a:off x="6921402" y="1275465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/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blipFill>
                <a:blip r:embed="rId1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2038877">
            <a:off x="1425030" y="2245198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5400000">
            <a:off x="3632194" y="1004245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920189" y="4620648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8E65E2-3803-8D48-8736-ADD9066AF2CF}"/>
              </a:ext>
            </a:extLst>
          </p:cNvPr>
          <p:cNvCxnSpPr>
            <a:cxnSpLocks noChangeAspect="1"/>
          </p:cNvCxnSpPr>
          <p:nvPr/>
        </p:nvCxnSpPr>
        <p:spPr>
          <a:xfrm>
            <a:off x="2737120" y="2646167"/>
            <a:ext cx="3844219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533117" y="2291100"/>
            <a:ext cx="1781840" cy="25797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022BC-2366-5B4F-BAAA-8300D84279D6}"/>
              </a:ext>
            </a:extLst>
          </p:cNvPr>
          <p:cNvCxnSpPr>
            <a:cxnSpLocks noChangeAspect="1"/>
          </p:cNvCxnSpPr>
          <p:nvPr/>
        </p:nvCxnSpPr>
        <p:spPr>
          <a:xfrm>
            <a:off x="2359311" y="2292269"/>
            <a:ext cx="337933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877163" y="2646167"/>
            <a:ext cx="1859957" cy="258528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9515715" flipH="1">
            <a:off x="2378302" y="2301861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 t="-8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blipFill>
                <a:blip r:embed="rId7"/>
                <a:stretch>
                  <a:fillRect l="-15625" t="-13333" r="-312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8000">
              <a:schemeClr val="accent4">
                <a:lumMod val="0"/>
                <a:lumOff val="100000"/>
              </a:schemeClr>
            </a:gs>
            <a:gs pos="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3820498">
            <a:off x="1982194" y="2786151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1514386">
            <a:off x="3901343" y="738857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2182639" y="4655334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724558" y="3287679"/>
            <a:ext cx="2834492" cy="140473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3729250" y="2166248"/>
            <a:ext cx="2888413" cy="157485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4661728" flipH="1">
            <a:off x="4460779" y="2346359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B06AE-9C7B-6547-A6DC-03B3873CFD72}"/>
              </a:ext>
            </a:extLst>
          </p:cNvPr>
          <p:cNvCxnSpPr>
            <a:cxnSpLocks/>
          </p:cNvCxnSpPr>
          <p:nvPr/>
        </p:nvCxnSpPr>
        <p:spPr>
          <a:xfrm flipV="1">
            <a:off x="3147723" y="832015"/>
            <a:ext cx="1381673" cy="29090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9BF7D-89DD-004E-BC83-786275BE9334}"/>
              </a:ext>
            </a:extLst>
          </p:cNvPr>
          <p:cNvCxnSpPr/>
          <p:nvPr/>
        </p:nvCxnSpPr>
        <p:spPr>
          <a:xfrm flipV="1">
            <a:off x="886961" y="3776708"/>
            <a:ext cx="0" cy="147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588334-5B8F-C041-B828-9A504E50CDCC}"/>
              </a:ext>
            </a:extLst>
          </p:cNvPr>
          <p:cNvCxnSpPr/>
          <p:nvPr/>
        </p:nvCxnSpPr>
        <p:spPr>
          <a:xfrm>
            <a:off x="7315200" y="5252130"/>
            <a:ext cx="266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957B58-185D-2243-A00F-09FCBB625989}"/>
              </a:ext>
            </a:extLst>
          </p:cNvPr>
          <p:cNvCxnSpPr>
            <a:cxnSpLocks/>
          </p:cNvCxnSpPr>
          <p:nvPr/>
        </p:nvCxnSpPr>
        <p:spPr>
          <a:xfrm flipV="1">
            <a:off x="7315200" y="3619025"/>
            <a:ext cx="2370083" cy="162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02AE5B-0EF7-DE4D-805B-BA69E45C0E37}"/>
              </a:ext>
            </a:extLst>
          </p:cNvPr>
          <p:cNvCxnSpPr>
            <a:cxnSpLocks/>
          </p:cNvCxnSpPr>
          <p:nvPr/>
        </p:nvCxnSpPr>
        <p:spPr>
          <a:xfrm flipV="1">
            <a:off x="9684776" y="1317162"/>
            <a:ext cx="1151542" cy="232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B3DFBF-F9DC-3F43-A7DE-F62881629606}"/>
              </a:ext>
            </a:extLst>
          </p:cNvPr>
          <p:cNvCxnSpPr>
            <a:cxnSpLocks/>
          </p:cNvCxnSpPr>
          <p:nvPr/>
        </p:nvCxnSpPr>
        <p:spPr>
          <a:xfrm flipV="1">
            <a:off x="7315200" y="1317162"/>
            <a:ext cx="3521118" cy="39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F31339-F4BA-AC44-B3CE-E9C838D799CB}"/>
              </a:ext>
            </a:extLst>
          </p:cNvPr>
          <p:cNvCxnSpPr>
            <a:cxnSpLocks/>
          </p:cNvCxnSpPr>
          <p:nvPr/>
        </p:nvCxnSpPr>
        <p:spPr>
          <a:xfrm flipV="1">
            <a:off x="8466235" y="1317162"/>
            <a:ext cx="2370083" cy="16278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A8959-33A1-6643-B6FC-FBD260482EDF}"/>
              </a:ext>
            </a:extLst>
          </p:cNvPr>
          <p:cNvCxnSpPr>
            <a:cxnSpLocks/>
          </p:cNvCxnSpPr>
          <p:nvPr/>
        </p:nvCxnSpPr>
        <p:spPr>
          <a:xfrm flipV="1">
            <a:off x="7346144" y="2953675"/>
            <a:ext cx="1154097" cy="22806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667202-F7F2-0943-957B-47ACC154B208}"/>
              </a:ext>
            </a:extLst>
          </p:cNvPr>
          <p:cNvCxnSpPr>
            <a:cxnSpLocks/>
          </p:cNvCxnSpPr>
          <p:nvPr/>
        </p:nvCxnSpPr>
        <p:spPr>
          <a:xfrm flipV="1">
            <a:off x="9716227" y="2131073"/>
            <a:ext cx="1187597" cy="14879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14:cNvPr>
              <p14:cNvContentPartPr/>
              <p14:nvPr/>
            </p14:nvContentPartPr>
            <p14:xfrm>
              <a:off x="7940433" y="4565917"/>
              <a:ext cx="260280" cy="73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1793" y="4556917"/>
                <a:ext cx="2779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14:cNvPr>
              <p14:cNvContentPartPr/>
              <p14:nvPr/>
            </p14:nvContentPartPr>
            <p14:xfrm>
              <a:off x="8247513" y="4239757"/>
              <a:ext cx="160560" cy="298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8873" y="4230757"/>
                <a:ext cx="178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14:cNvPr>
              <p14:cNvContentPartPr/>
              <p14:nvPr/>
            </p14:nvContentPartPr>
            <p14:xfrm>
              <a:off x="8598513" y="4431997"/>
              <a:ext cx="170640" cy="818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9873" y="4422997"/>
                <a:ext cx="1882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14:cNvPr>
              <p14:cNvContentPartPr/>
              <p14:nvPr/>
            </p14:nvContentPartPr>
            <p14:xfrm>
              <a:off x="9414273" y="3287557"/>
              <a:ext cx="444240" cy="47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5633" y="3278557"/>
                <a:ext cx="461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14:cNvPr>
              <p14:cNvContentPartPr/>
              <p14:nvPr/>
            </p14:nvContentPartPr>
            <p14:xfrm>
              <a:off x="10215993" y="2622637"/>
              <a:ext cx="155520" cy="244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6993" y="2613997"/>
                <a:ext cx="173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/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l="-31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/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/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blipFill>
                <a:blip r:embed="rId20"/>
                <a:stretch>
                  <a:fillRect l="-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/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/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/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/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/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14:cNvPr>
              <p14:cNvContentPartPr/>
              <p14:nvPr/>
            </p14:nvContentPartPr>
            <p14:xfrm>
              <a:off x="5022633" y="955837"/>
              <a:ext cx="33840" cy="38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4993" y="938197"/>
                <a:ext cx="69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14:cNvPr>
              <p14:cNvContentPartPr/>
              <p14:nvPr/>
            </p14:nvContentPartPr>
            <p14:xfrm>
              <a:off x="728553" y="5036437"/>
              <a:ext cx="355680" cy="25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913" y="5018437"/>
                <a:ext cx="39132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FECAF-DCE3-094A-B822-F3615975B795}"/>
              </a:ext>
            </a:extLst>
          </p:cNvPr>
          <p:cNvSpPr/>
          <p:nvPr/>
        </p:nvSpPr>
        <p:spPr>
          <a:xfrm>
            <a:off x="5325705" y="2278523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2F347-046E-E14F-B4F0-B39948865200}"/>
              </a:ext>
            </a:extLst>
          </p:cNvPr>
          <p:cNvSpPr/>
          <p:nvPr/>
        </p:nvSpPr>
        <p:spPr>
          <a:xfrm>
            <a:off x="7007624" y="501117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79E99-F5D4-AE42-A7F7-A50432987A6A}"/>
              </a:ext>
            </a:extLst>
          </p:cNvPr>
          <p:cNvCxnSpPr>
            <a:cxnSpLocks/>
          </p:cNvCxnSpPr>
          <p:nvPr/>
        </p:nvCxnSpPr>
        <p:spPr>
          <a:xfrm>
            <a:off x="3341729" y="681644"/>
            <a:ext cx="199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F9803-A03A-4940-9779-BA11E98B0CF3}"/>
              </a:ext>
            </a:extLst>
          </p:cNvPr>
          <p:cNvCxnSpPr>
            <a:cxnSpLocks/>
          </p:cNvCxnSpPr>
          <p:nvPr/>
        </p:nvCxnSpPr>
        <p:spPr>
          <a:xfrm flipV="1">
            <a:off x="3374981" y="3990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3DFF-9C3A-F541-8579-799391027EA0}"/>
              </a:ext>
            </a:extLst>
          </p:cNvPr>
          <p:cNvCxnSpPr>
            <a:cxnSpLocks/>
          </p:cNvCxnSpPr>
          <p:nvPr/>
        </p:nvCxnSpPr>
        <p:spPr>
          <a:xfrm flipV="1">
            <a:off x="5106802" y="4184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DEFFC-94F9-5242-B969-940D7FC7B6CA}"/>
              </a:ext>
            </a:extLst>
          </p:cNvPr>
          <p:cNvCxnSpPr>
            <a:cxnSpLocks/>
          </p:cNvCxnSpPr>
          <p:nvPr/>
        </p:nvCxnSpPr>
        <p:spPr>
          <a:xfrm flipV="1">
            <a:off x="5325705" y="4211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7F7ADE-2073-B244-8AF3-9F2252A4A468}"/>
              </a:ext>
            </a:extLst>
          </p:cNvPr>
          <p:cNvCxnSpPr>
            <a:cxnSpLocks/>
          </p:cNvCxnSpPr>
          <p:nvPr/>
        </p:nvCxnSpPr>
        <p:spPr>
          <a:xfrm flipV="1">
            <a:off x="4511063" y="3879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629C91-4827-634E-BC27-EC1AAE3794FE}"/>
              </a:ext>
            </a:extLst>
          </p:cNvPr>
          <p:cNvCxnSpPr>
            <a:cxnSpLocks/>
          </p:cNvCxnSpPr>
          <p:nvPr/>
        </p:nvCxnSpPr>
        <p:spPr>
          <a:xfrm flipV="1">
            <a:off x="4297703" y="4073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FA1D76-6533-8A4D-8694-E67AF9E9806E}"/>
              </a:ext>
            </a:extLst>
          </p:cNvPr>
          <p:cNvCxnSpPr>
            <a:cxnSpLocks/>
          </p:cNvCxnSpPr>
          <p:nvPr/>
        </p:nvCxnSpPr>
        <p:spPr>
          <a:xfrm flipV="1">
            <a:off x="4682864" y="376856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98CFC7-9F8A-7749-A4D1-67D3F437576F}"/>
              </a:ext>
            </a:extLst>
          </p:cNvPr>
          <p:cNvCxnSpPr>
            <a:cxnSpLocks/>
          </p:cNvCxnSpPr>
          <p:nvPr/>
        </p:nvCxnSpPr>
        <p:spPr>
          <a:xfrm flipV="1">
            <a:off x="4868513" y="396252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98CCA5-1804-7946-AE60-967A2FAECA1C}"/>
              </a:ext>
            </a:extLst>
          </p:cNvPr>
          <p:cNvCxnSpPr>
            <a:cxnSpLocks/>
          </p:cNvCxnSpPr>
          <p:nvPr/>
        </p:nvCxnSpPr>
        <p:spPr>
          <a:xfrm flipV="1">
            <a:off x="3918093" y="3934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7C8C98-DD4C-764E-909C-D69AD7336690}"/>
              </a:ext>
            </a:extLst>
          </p:cNvPr>
          <p:cNvCxnSpPr>
            <a:cxnSpLocks/>
          </p:cNvCxnSpPr>
          <p:nvPr/>
        </p:nvCxnSpPr>
        <p:spPr>
          <a:xfrm flipV="1">
            <a:off x="3737982" y="4128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654FB-22B8-9948-A682-55E1B58DD6A5}"/>
              </a:ext>
            </a:extLst>
          </p:cNvPr>
          <p:cNvCxnSpPr>
            <a:cxnSpLocks/>
          </p:cNvCxnSpPr>
          <p:nvPr/>
        </p:nvCxnSpPr>
        <p:spPr>
          <a:xfrm flipV="1">
            <a:off x="3555112" y="39625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869E8-3108-3D43-BE8A-2B6E179D9E56}"/>
              </a:ext>
            </a:extLst>
          </p:cNvPr>
          <p:cNvCxnSpPr>
            <a:cxnSpLocks/>
          </p:cNvCxnSpPr>
          <p:nvPr/>
        </p:nvCxnSpPr>
        <p:spPr>
          <a:xfrm flipV="1">
            <a:off x="4139762" y="399031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C07310-F5B3-F543-9795-98857321A814}"/>
              </a:ext>
            </a:extLst>
          </p:cNvPr>
          <p:cNvCxnSpPr>
            <a:cxnSpLocks/>
          </p:cNvCxnSpPr>
          <p:nvPr/>
        </p:nvCxnSpPr>
        <p:spPr>
          <a:xfrm>
            <a:off x="4380830" y="649783"/>
            <a:ext cx="1257970" cy="1707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E981CD-B31C-A84C-A02F-918741A51B2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06194" y="3059012"/>
            <a:ext cx="1035341" cy="2086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201BD-C977-9B49-98D6-48A63D0BDAD8}"/>
              </a:ext>
            </a:extLst>
          </p:cNvPr>
          <p:cNvCxnSpPr>
            <a:cxnSpLocks/>
          </p:cNvCxnSpPr>
          <p:nvPr/>
        </p:nvCxnSpPr>
        <p:spPr>
          <a:xfrm flipH="1">
            <a:off x="4339267" y="678885"/>
            <a:ext cx="66491" cy="5150005"/>
          </a:xfrm>
          <a:prstGeom prst="line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84149-8209-6549-AF59-396A89926229}"/>
              </a:ext>
            </a:extLst>
          </p:cNvPr>
          <p:cNvCxnSpPr>
            <a:cxnSpLocks/>
          </p:cNvCxnSpPr>
          <p:nvPr/>
        </p:nvCxnSpPr>
        <p:spPr>
          <a:xfrm flipH="1">
            <a:off x="5717854" y="701041"/>
            <a:ext cx="81657" cy="406837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28F08-E5C4-8149-98CB-48E35448E4AA}"/>
              </a:ext>
            </a:extLst>
          </p:cNvPr>
          <p:cNvCxnSpPr>
            <a:cxnSpLocks/>
          </p:cNvCxnSpPr>
          <p:nvPr/>
        </p:nvCxnSpPr>
        <p:spPr>
          <a:xfrm>
            <a:off x="2676698" y="2789329"/>
            <a:ext cx="5120640" cy="0"/>
          </a:xfrm>
          <a:prstGeom prst="line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/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/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blipFill>
                <a:blip r:embed="rId3"/>
                <a:stretch>
                  <a:fillRect r="-3953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9B854658-4DC3-5D49-AB37-E56415DE317B}"/>
              </a:ext>
            </a:extLst>
          </p:cNvPr>
          <p:cNvSpPr txBox="1"/>
          <p:nvPr/>
        </p:nvSpPr>
        <p:spPr>
          <a:xfrm>
            <a:off x="4181341" y="3086"/>
            <a:ext cx="54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/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/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207B7E-B6F3-7645-AC00-813D5445AF4C}"/>
              </a:ext>
            </a:extLst>
          </p:cNvPr>
          <p:cNvCxnSpPr>
            <a:cxnSpLocks/>
          </p:cNvCxnSpPr>
          <p:nvPr/>
        </p:nvCxnSpPr>
        <p:spPr>
          <a:xfrm>
            <a:off x="2524317" y="4738255"/>
            <a:ext cx="5120640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/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blipFill>
                <a:blip r:embed="rId6"/>
                <a:stretch>
                  <a:fillRect l="-196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/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blipFill>
                <a:blip r:embed="rId7"/>
                <a:stretch>
                  <a:fillRect l="-888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/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blipFill>
                <a:blip r:embed="rId8"/>
                <a:stretch>
                  <a:fillRect l="-2000" r="-8000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/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blipFill>
                <a:blip r:embed="rId9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F4AC4715-3090-3D4C-A1A8-376708160FEE}"/>
              </a:ext>
            </a:extLst>
          </p:cNvPr>
          <p:cNvSpPr/>
          <p:nvPr/>
        </p:nvSpPr>
        <p:spPr>
          <a:xfrm rot="8348643">
            <a:off x="5678057" y="3291880"/>
            <a:ext cx="701572" cy="771529"/>
          </a:xfrm>
          <a:prstGeom prst="arc">
            <a:avLst>
              <a:gd name="adj1" fmla="val 1093888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342AEA7-AC52-7346-86B6-174E93119E20}"/>
              </a:ext>
            </a:extLst>
          </p:cNvPr>
          <p:cNvSpPr/>
          <p:nvPr/>
        </p:nvSpPr>
        <p:spPr>
          <a:xfrm rot="9163014">
            <a:off x="4367692" y="1552617"/>
            <a:ext cx="702692" cy="294560"/>
          </a:xfrm>
          <a:prstGeom prst="arc">
            <a:avLst>
              <a:gd name="adj1" fmla="val 10938888"/>
              <a:gd name="adj2" fmla="val 215527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/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/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5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463EED-A3F3-6548-9B7C-FB8729D9A721}"/>
              </a:ext>
            </a:extLst>
          </p:cNvPr>
          <p:cNvCxnSpPr>
            <a:cxnSpLocks/>
          </p:cNvCxnSpPr>
          <p:nvPr/>
        </p:nvCxnSpPr>
        <p:spPr>
          <a:xfrm flipV="1">
            <a:off x="5367904" y="1723869"/>
            <a:ext cx="16510" cy="4467070"/>
          </a:xfrm>
          <a:prstGeom prst="straightConnector1">
            <a:avLst/>
          </a:prstGeom>
          <a:ln w="317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23922-52D4-0542-B48E-4465B37D61FB}"/>
              </a:ext>
            </a:extLst>
          </p:cNvPr>
          <p:cNvCxnSpPr>
            <a:cxnSpLocks/>
          </p:cNvCxnSpPr>
          <p:nvPr/>
        </p:nvCxnSpPr>
        <p:spPr>
          <a:xfrm>
            <a:off x="3612630" y="4399614"/>
            <a:ext cx="4460849" cy="0"/>
          </a:xfrm>
          <a:prstGeom prst="straightConnector1">
            <a:avLst/>
          </a:prstGeom>
          <a:ln w="3175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0F32EAA-C920-7341-8D84-CB9513CBBFA6}"/>
              </a:ext>
            </a:extLst>
          </p:cNvPr>
          <p:cNvSpPr/>
          <p:nvPr/>
        </p:nvSpPr>
        <p:spPr>
          <a:xfrm>
            <a:off x="4778116" y="3809375"/>
            <a:ext cx="1179576" cy="118047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4F990-4F3B-364C-B437-05667E8D6F7D}"/>
              </a:ext>
            </a:extLst>
          </p:cNvPr>
          <p:cNvSpPr/>
          <p:nvPr/>
        </p:nvSpPr>
        <p:spPr>
          <a:xfrm>
            <a:off x="4238620" y="3269735"/>
            <a:ext cx="2258568" cy="2259754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D1DE2-6ED3-6243-B052-D4C217B13C6B}"/>
              </a:ext>
            </a:extLst>
          </p:cNvPr>
          <p:cNvSpPr/>
          <p:nvPr/>
        </p:nvSpPr>
        <p:spPr>
          <a:xfrm>
            <a:off x="3781420" y="2813128"/>
            <a:ext cx="3172968" cy="3172968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96E2F5-9632-C74A-8D13-94DECAB6597B}"/>
              </a:ext>
            </a:extLst>
          </p:cNvPr>
          <p:cNvSpPr/>
          <p:nvPr/>
        </p:nvSpPr>
        <p:spPr>
          <a:xfrm>
            <a:off x="5975531" y="3474616"/>
            <a:ext cx="521658" cy="645216"/>
          </a:xfrm>
          <a:prstGeom prst="rect">
            <a:avLst/>
          </a:prstGeom>
          <a:solidFill>
            <a:schemeClr val="accent1">
              <a:alpha val="42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2B28C8-17D1-0346-8A36-4E994968323F}"/>
              </a:ext>
            </a:extLst>
          </p:cNvPr>
          <p:cNvCxnSpPr/>
          <p:nvPr/>
        </p:nvCxnSpPr>
        <p:spPr>
          <a:xfrm flipV="1">
            <a:off x="5957692" y="2608287"/>
            <a:ext cx="2281203" cy="88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229C89-03A1-6D46-96CF-E20454557A9F}"/>
              </a:ext>
            </a:extLst>
          </p:cNvPr>
          <p:cNvCxnSpPr>
            <a:cxnSpLocks/>
          </p:cNvCxnSpPr>
          <p:nvPr/>
        </p:nvCxnSpPr>
        <p:spPr>
          <a:xfrm flipV="1">
            <a:off x="6482613" y="3238539"/>
            <a:ext cx="2043684" cy="86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CF288AB-1CE0-2647-9B2C-A4CB95ED941A}"/>
              </a:ext>
            </a:extLst>
          </p:cNvPr>
          <p:cNvSpPr/>
          <p:nvPr/>
        </p:nvSpPr>
        <p:spPr>
          <a:xfrm>
            <a:off x="8063735" y="2570160"/>
            <a:ext cx="714656" cy="6943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0AFEA-AB8B-F748-B8FA-76A2FDD4D406}"/>
              </a:ext>
            </a:extLst>
          </p:cNvPr>
          <p:cNvSpPr txBox="1"/>
          <p:nvPr/>
        </p:nvSpPr>
        <p:spPr>
          <a:xfrm>
            <a:off x="4923846" y="1214675"/>
            <a:ext cx="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Axial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EB491-A65D-614C-9F9D-1A449817C779}"/>
              </a:ext>
            </a:extLst>
          </p:cNvPr>
          <p:cNvSpPr txBox="1"/>
          <p:nvPr/>
        </p:nvSpPr>
        <p:spPr>
          <a:xfrm>
            <a:off x="8043350" y="416514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Circ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96DD8-D42E-B646-82BD-A5DECDA34FF7}"/>
              </a:ext>
            </a:extLst>
          </p:cNvPr>
          <p:cNvSpPr txBox="1"/>
          <p:nvPr/>
        </p:nvSpPr>
        <p:spPr>
          <a:xfrm>
            <a:off x="8403411" y="2715620"/>
            <a:ext cx="303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5F4FD6-B3AB-8B4D-8264-28AD5B469EE0}"/>
              </a:ext>
            </a:extLst>
          </p:cNvPr>
          <p:cNvCxnSpPr>
            <a:cxnSpLocks/>
          </p:cNvCxnSpPr>
          <p:nvPr/>
        </p:nvCxnSpPr>
        <p:spPr>
          <a:xfrm flipH="1" flipV="1">
            <a:off x="8266977" y="2630601"/>
            <a:ext cx="238388" cy="607938"/>
          </a:xfrm>
          <a:prstGeom prst="line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nector: Curved 29">
            <a:extLst>
              <a:ext uri="{FF2B5EF4-FFF2-40B4-BE49-F238E27FC236}">
                <a16:creationId xmlns:a16="http://schemas.microsoft.com/office/drawing/2014/main" id="{69E13EAE-172D-4B11-83CD-6778816809FC}"/>
              </a:ext>
            </a:extLst>
          </p:cNvPr>
          <p:cNvSpPr/>
          <p:nvPr/>
        </p:nvSpPr>
        <p:spPr>
          <a:xfrm rot="16200000" flipV="1">
            <a:off x="5733664" y="2313740"/>
            <a:ext cx="548640" cy="128016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5C776C-B5EC-E94C-B4B5-13EBFAA0E78E}"/>
                  </a:ext>
                </a:extLst>
              </p:cNvPr>
              <p:cNvSpPr txBox="1"/>
              <p:nvPr/>
            </p:nvSpPr>
            <p:spPr>
              <a:xfrm>
                <a:off x="5929610" y="2138158"/>
                <a:ext cx="7184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35C776C-B5EC-E94C-B4B5-13EBFAA0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10" y="2138158"/>
                <a:ext cx="718454" cy="492443"/>
              </a:xfrm>
              <a:prstGeom prst="rect">
                <a:avLst/>
              </a:prstGeom>
              <a:blipFill>
                <a:blip r:embed="rId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0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8F7B-0946-EA40-9BAE-D5730ABF5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608" y="1825625"/>
            <a:ext cx="4776821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A919EE-71FD-BB48-ACB1-5B895B3DA800}"/>
              </a:ext>
            </a:extLst>
          </p:cNvPr>
          <p:cNvCxnSpPr>
            <a:cxnSpLocks/>
          </p:cNvCxnSpPr>
          <p:nvPr/>
        </p:nvCxnSpPr>
        <p:spPr>
          <a:xfrm flipH="1" flipV="1">
            <a:off x="5076669" y="2503359"/>
            <a:ext cx="1015350" cy="14979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254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9525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E2141D-E7D8-4D44-AF74-6C2D16B058EA}"/>
              </a:ext>
            </a:extLst>
          </p:cNvPr>
          <p:cNvCxnSpPr>
            <a:cxnSpLocks/>
          </p:cNvCxnSpPr>
          <p:nvPr/>
        </p:nvCxnSpPr>
        <p:spPr>
          <a:xfrm flipV="1">
            <a:off x="6092019" y="1993691"/>
            <a:ext cx="368741" cy="200760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  <a:effectLst>
            <a:glow rad="25400"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 extrusionH="95250">
            <a:extrusionClr>
              <a:schemeClr val="accent2">
                <a:lumMod val="60000"/>
                <a:lumOff val="40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D3C1F-45F8-5049-9A0E-C72FFE01EAEE}"/>
                  </a:ext>
                </a:extLst>
              </p:cNvPr>
              <p:cNvSpPr txBox="1"/>
              <p:nvPr/>
            </p:nvSpPr>
            <p:spPr>
              <a:xfrm>
                <a:off x="4799480" y="2888412"/>
                <a:ext cx="480388" cy="492443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55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CD3C1F-45F8-5049-9A0E-C72FFE01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80" y="2888412"/>
                <a:ext cx="480388" cy="492443"/>
              </a:xfrm>
              <a:prstGeom prst="rect">
                <a:avLst/>
              </a:prstGeom>
              <a:blipFill>
                <a:blip r:embed="rId3"/>
                <a:stretch>
                  <a:fillRect l="-15385" r="-5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AF91C4-7F9C-D44C-AA19-0A1E921C2301}"/>
                  </a:ext>
                </a:extLst>
              </p:cNvPr>
              <p:cNvSpPr txBox="1"/>
              <p:nvPr/>
            </p:nvSpPr>
            <p:spPr>
              <a:xfrm>
                <a:off x="6460760" y="2257137"/>
                <a:ext cx="368741" cy="49244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AF91C4-7F9C-D44C-AA19-0A1E921C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60" y="2257137"/>
                <a:ext cx="368741" cy="492443"/>
              </a:xfrm>
              <a:prstGeom prst="rect">
                <a:avLst/>
              </a:prstGeom>
              <a:blipFill>
                <a:blip r:embed="rId4"/>
                <a:stretch>
                  <a:fillRect l="-36667" r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2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C4A74-98AF-4C2B-89B0-40CFAEF3E7FC}"/>
              </a:ext>
            </a:extLst>
          </p:cNvPr>
          <p:cNvCxnSpPr>
            <a:cxnSpLocks/>
          </p:cNvCxnSpPr>
          <p:nvPr/>
        </p:nvCxnSpPr>
        <p:spPr>
          <a:xfrm flipH="1" flipV="1">
            <a:off x="7977102" y="3943940"/>
            <a:ext cx="592232" cy="793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9DCF08-C0E1-4B8B-8620-969641AE8477}"/>
              </a:ext>
            </a:extLst>
          </p:cNvPr>
          <p:cNvCxnSpPr>
            <a:cxnSpLocks/>
          </p:cNvCxnSpPr>
          <p:nvPr/>
        </p:nvCxnSpPr>
        <p:spPr>
          <a:xfrm flipV="1">
            <a:off x="8569333" y="3854293"/>
            <a:ext cx="366993" cy="882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C790DC-166C-4B6D-BDA5-D8530F3AB912}"/>
              </a:ext>
            </a:extLst>
          </p:cNvPr>
          <p:cNvCxnSpPr>
            <a:cxnSpLocks/>
          </p:cNvCxnSpPr>
          <p:nvPr/>
        </p:nvCxnSpPr>
        <p:spPr>
          <a:xfrm flipH="1">
            <a:off x="7726090" y="4737260"/>
            <a:ext cx="843243" cy="3092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DF7A83-1B78-450C-9D61-642353B80548}"/>
                  </a:ext>
                </a:extLst>
              </p:cNvPr>
              <p:cNvSpPr txBox="1"/>
              <p:nvPr/>
            </p:nvSpPr>
            <p:spPr>
              <a:xfrm>
                <a:off x="8837714" y="3484961"/>
                <a:ext cx="379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DF7A83-1B78-450C-9D61-642353B8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14" y="3484961"/>
                <a:ext cx="379848" cy="369332"/>
              </a:xfrm>
              <a:prstGeom prst="rect">
                <a:avLst/>
              </a:prstGeom>
              <a:blipFill>
                <a:blip r:embed="rId2"/>
                <a:stretch>
                  <a:fillRect l="-11290" r="-322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DC98D2-37DA-48E6-8FFC-F7CE36FDA0AE}"/>
                  </a:ext>
                </a:extLst>
              </p:cNvPr>
              <p:cNvSpPr txBox="1"/>
              <p:nvPr/>
            </p:nvSpPr>
            <p:spPr>
              <a:xfrm>
                <a:off x="7726090" y="3601936"/>
                <a:ext cx="386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DC98D2-37DA-48E6-8FFC-F7CE36FDA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90" y="3601936"/>
                <a:ext cx="386260" cy="369332"/>
              </a:xfrm>
              <a:prstGeom prst="rect">
                <a:avLst/>
              </a:prstGeom>
              <a:blipFill>
                <a:blip r:embed="rId3"/>
                <a:stretch>
                  <a:fillRect l="-18750" r="-31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964E3-EE0C-4091-AC3C-F8CCC0018AF1}"/>
                  </a:ext>
                </a:extLst>
              </p:cNvPr>
              <p:cNvSpPr txBox="1"/>
              <p:nvPr/>
            </p:nvSpPr>
            <p:spPr>
              <a:xfrm>
                <a:off x="7383110" y="4778488"/>
                <a:ext cx="360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964E3-EE0C-4091-AC3C-F8CCC0018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110" y="4778488"/>
                <a:ext cx="360612" cy="369332"/>
              </a:xfrm>
              <a:prstGeom prst="rect">
                <a:avLst/>
              </a:prstGeom>
              <a:blipFill>
                <a:blip r:embed="rId4"/>
                <a:stretch>
                  <a:fillRect l="-11864" r="-508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973E4F-689F-4A75-9889-548BB8CC75C3}"/>
              </a:ext>
            </a:extLst>
          </p:cNvPr>
          <p:cNvCxnSpPr>
            <a:cxnSpLocks/>
          </p:cNvCxnSpPr>
          <p:nvPr/>
        </p:nvCxnSpPr>
        <p:spPr>
          <a:xfrm flipV="1">
            <a:off x="2787743" y="3642200"/>
            <a:ext cx="0" cy="822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561C5C-EE73-4127-B466-2D4ED9864D88}"/>
              </a:ext>
            </a:extLst>
          </p:cNvPr>
          <p:cNvCxnSpPr>
            <a:cxnSpLocks/>
          </p:cNvCxnSpPr>
          <p:nvPr/>
        </p:nvCxnSpPr>
        <p:spPr>
          <a:xfrm flipV="1">
            <a:off x="2787743" y="3846708"/>
            <a:ext cx="752475" cy="6184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9B3317-0995-49CE-AE6B-41BE104625B1}"/>
              </a:ext>
            </a:extLst>
          </p:cNvPr>
          <p:cNvCxnSpPr>
            <a:cxnSpLocks/>
          </p:cNvCxnSpPr>
          <p:nvPr/>
        </p:nvCxnSpPr>
        <p:spPr>
          <a:xfrm>
            <a:off x="2787743" y="4465160"/>
            <a:ext cx="752475" cy="367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F94A1-C5CD-41CB-88B3-24CEBAEF0423}"/>
                  </a:ext>
                </a:extLst>
              </p:cNvPr>
              <p:cNvSpPr txBox="1"/>
              <p:nvPr/>
            </p:nvSpPr>
            <p:spPr>
              <a:xfrm>
                <a:off x="3540218" y="4694326"/>
                <a:ext cx="342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F94A1-C5CD-41CB-88B3-24CEBAEF0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18" y="4694326"/>
                <a:ext cx="342979" cy="369332"/>
              </a:xfrm>
              <a:prstGeom prst="rect">
                <a:avLst/>
              </a:prstGeom>
              <a:blipFill>
                <a:blip r:embed="rId5"/>
                <a:stretch>
                  <a:fillRect l="-12500" r="-125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058605-8412-425C-BF1B-D45A7D9222E3}"/>
                  </a:ext>
                </a:extLst>
              </p:cNvPr>
              <p:cNvSpPr txBox="1"/>
              <p:nvPr/>
            </p:nvSpPr>
            <p:spPr>
              <a:xfrm>
                <a:off x="3569394" y="3574608"/>
                <a:ext cx="349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058605-8412-425C-BF1B-D45A7D922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94" y="3574608"/>
                <a:ext cx="349390" cy="369332"/>
              </a:xfrm>
              <a:prstGeom prst="rect">
                <a:avLst/>
              </a:prstGeom>
              <a:blipFill>
                <a:blip r:embed="rId6"/>
                <a:stretch>
                  <a:fillRect l="-22807" r="-1228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57511-B36B-48D6-A028-37847C3308E6}"/>
                  </a:ext>
                </a:extLst>
              </p:cNvPr>
              <p:cNvSpPr txBox="1"/>
              <p:nvPr/>
            </p:nvSpPr>
            <p:spPr>
              <a:xfrm>
                <a:off x="2608458" y="3205276"/>
                <a:ext cx="323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157511-B36B-48D6-A028-37847C33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58" y="3205276"/>
                <a:ext cx="323742" cy="369332"/>
              </a:xfrm>
              <a:prstGeom prst="rect">
                <a:avLst/>
              </a:prstGeom>
              <a:blipFill>
                <a:blip r:embed="rId7"/>
                <a:stretch>
                  <a:fillRect l="-13208" r="-13208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755812-FA15-4537-9FF2-8D861DCD689B}"/>
                  </a:ext>
                </a:extLst>
              </p:cNvPr>
              <p:cNvSpPr txBox="1"/>
              <p:nvPr/>
            </p:nvSpPr>
            <p:spPr>
              <a:xfrm>
                <a:off x="3692618" y="4846726"/>
                <a:ext cx="342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755812-FA15-4537-9FF2-8D861DCD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618" y="4846726"/>
                <a:ext cx="342979" cy="369332"/>
              </a:xfrm>
              <a:prstGeom prst="rect">
                <a:avLst/>
              </a:prstGeom>
              <a:blipFill>
                <a:blip r:embed="rId5"/>
                <a:stretch>
                  <a:fillRect l="-12500" r="-1250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FCE39F-D78D-4C78-A98D-D1937FAA026C}"/>
              </a:ext>
            </a:extLst>
          </p:cNvPr>
          <p:cNvCxnSpPr>
            <a:cxnSpLocks/>
          </p:cNvCxnSpPr>
          <p:nvPr/>
        </p:nvCxnSpPr>
        <p:spPr>
          <a:xfrm flipV="1">
            <a:off x="2851340" y="1333500"/>
            <a:ext cx="2372027" cy="302615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1CB73C-29B3-4F6B-9539-BE62D6B4F151}"/>
              </a:ext>
            </a:extLst>
          </p:cNvPr>
          <p:cNvCxnSpPr>
            <a:cxnSpLocks/>
          </p:cNvCxnSpPr>
          <p:nvPr/>
        </p:nvCxnSpPr>
        <p:spPr>
          <a:xfrm flipH="1" flipV="1">
            <a:off x="5680350" y="1230968"/>
            <a:ext cx="2063372" cy="243866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2C4149-5EE7-47B3-9A68-A114E2FBC924}"/>
              </a:ext>
            </a:extLst>
          </p:cNvPr>
          <p:cNvCxnSpPr>
            <a:cxnSpLocks/>
          </p:cNvCxnSpPr>
          <p:nvPr/>
        </p:nvCxnSpPr>
        <p:spPr>
          <a:xfrm flipH="1" flipV="1">
            <a:off x="5680350" y="2148219"/>
            <a:ext cx="833027" cy="6041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6C117C-59C4-4833-BAE1-59EF99B15629}"/>
              </a:ext>
            </a:extLst>
          </p:cNvPr>
          <p:cNvCxnSpPr>
            <a:cxnSpLocks/>
          </p:cNvCxnSpPr>
          <p:nvPr/>
        </p:nvCxnSpPr>
        <p:spPr>
          <a:xfrm flipV="1">
            <a:off x="4423830" y="2148219"/>
            <a:ext cx="1042419" cy="70753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9EC510-4811-44F1-AA92-5C1E29E1AA58}"/>
              </a:ext>
            </a:extLst>
          </p:cNvPr>
          <p:cNvCxnSpPr>
            <a:cxnSpLocks/>
          </p:cNvCxnSpPr>
          <p:nvPr/>
        </p:nvCxnSpPr>
        <p:spPr>
          <a:xfrm flipV="1">
            <a:off x="5791200" y="2682408"/>
            <a:ext cx="1858559" cy="98721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A40D73-C1F6-4F1F-A185-6A84112028EB}"/>
              </a:ext>
            </a:extLst>
          </p:cNvPr>
          <p:cNvCxnSpPr>
            <a:cxnSpLocks/>
          </p:cNvCxnSpPr>
          <p:nvPr/>
        </p:nvCxnSpPr>
        <p:spPr>
          <a:xfrm flipH="1" flipV="1">
            <a:off x="7743722" y="2686705"/>
            <a:ext cx="581250" cy="5185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5B4638-A56D-40EA-8886-B32A6049F71D}"/>
              </a:ext>
            </a:extLst>
          </p:cNvPr>
          <p:cNvCxnSpPr>
            <a:cxnSpLocks/>
          </p:cNvCxnSpPr>
          <p:nvPr/>
        </p:nvCxnSpPr>
        <p:spPr>
          <a:xfrm flipH="1" flipV="1">
            <a:off x="8147711" y="1800225"/>
            <a:ext cx="255264" cy="6454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ACACAC-C198-46EB-ADCE-3AF9DC4EFF9F}"/>
              </a:ext>
            </a:extLst>
          </p:cNvPr>
          <p:cNvCxnSpPr>
            <a:cxnSpLocks/>
          </p:cNvCxnSpPr>
          <p:nvPr/>
        </p:nvCxnSpPr>
        <p:spPr>
          <a:xfrm flipV="1">
            <a:off x="7563416" y="1813418"/>
            <a:ext cx="413686" cy="45993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89E0E98-6402-466A-9E7C-087C296A09FF}"/>
              </a:ext>
            </a:extLst>
          </p:cNvPr>
          <p:cNvSpPr/>
          <p:nvPr/>
        </p:nvSpPr>
        <p:spPr>
          <a:xfrm>
            <a:off x="5242080" y="944116"/>
            <a:ext cx="417354" cy="3893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D3EDAE-51D4-40AC-8048-B7846BE4C1A7}"/>
              </a:ext>
            </a:extLst>
          </p:cNvPr>
          <p:cNvSpPr/>
          <p:nvPr/>
        </p:nvSpPr>
        <p:spPr>
          <a:xfrm>
            <a:off x="5435949" y="1846579"/>
            <a:ext cx="293981" cy="33175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0498F4B-12D5-4350-94A4-3BA6609E6C9C}"/>
              </a:ext>
            </a:extLst>
          </p:cNvPr>
          <p:cNvSpPr/>
          <p:nvPr/>
        </p:nvSpPr>
        <p:spPr>
          <a:xfrm>
            <a:off x="7441082" y="2438397"/>
            <a:ext cx="417354" cy="3893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A5DD7F-A674-47A6-9C1F-973239B414B9}"/>
              </a:ext>
            </a:extLst>
          </p:cNvPr>
          <p:cNvSpPr/>
          <p:nvPr/>
        </p:nvSpPr>
        <p:spPr>
          <a:xfrm>
            <a:off x="7853730" y="1575000"/>
            <a:ext cx="417354" cy="3893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5FA124-0406-4C9A-878C-7E3DADBCBEF4}"/>
                  </a:ext>
                </a:extLst>
              </p:cNvPr>
              <p:cNvSpPr txBox="1"/>
              <p:nvPr/>
            </p:nvSpPr>
            <p:spPr>
              <a:xfrm>
                <a:off x="6579419" y="1964384"/>
                <a:ext cx="53053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5FA124-0406-4C9A-878C-7E3DADBC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19" y="1964384"/>
                <a:ext cx="530530" cy="385555"/>
              </a:xfrm>
              <a:prstGeom prst="rect">
                <a:avLst/>
              </a:prstGeom>
              <a:blipFill>
                <a:blip r:embed="rId8"/>
                <a:stretch>
                  <a:fillRect l="-13793" r="-689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ACA58BD-CC7A-4010-B093-BC86DB267B8F}"/>
                  </a:ext>
                </a:extLst>
              </p:cNvPr>
              <p:cNvSpPr txBox="1"/>
              <p:nvPr/>
            </p:nvSpPr>
            <p:spPr>
              <a:xfrm>
                <a:off x="3778586" y="2157161"/>
                <a:ext cx="49366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ACA58BD-CC7A-4010-B093-BC86DB26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586" y="2157161"/>
                <a:ext cx="493661" cy="385555"/>
              </a:xfrm>
              <a:prstGeom prst="rect">
                <a:avLst/>
              </a:prstGeom>
              <a:blipFill>
                <a:blip r:embed="rId9"/>
                <a:stretch>
                  <a:fillRect l="-16049" r="-740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19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{6FC85440-2ACB-D44A-8BCE-DAA40BC97DD3}tf16401378</Template>
  <TotalTime>12953</TotalTime>
  <Words>119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Ogunmolu, Olalekan</cp:lastModifiedBy>
  <cp:revision>28</cp:revision>
  <dcterms:created xsi:type="dcterms:W3CDTF">2019-11-29T17:56:14Z</dcterms:created>
  <dcterms:modified xsi:type="dcterms:W3CDTF">2020-12-23T21:23:14Z</dcterms:modified>
</cp:coreProperties>
</file>