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49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4:22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2032 24575,'7'-1'0,"0"0"0,0-3 0,2 2 0,-1-3 0,3-1 0,-3 1 0,1-3 0,4-2 0,2-4 0,7-9 0,8-1 0,2-9 0,5-1 0,2-5 0,-7 3 0,-1-1 0,-5 4 0,-5 0 0,-3-1 0,-4 2 0,1-8 0,-4 3 0,1-3 0,-2 7 0,0 4 0,-2 4 0,-1-3 0,-2-9 0,-1 2 0,1-3 0,-2 4 0,3-1 0,-4-3 0,2 1 0,-4 0 0,2 5 0,-2 3 0,0 5 0,0 0 0,0-1 0,0 1 0,-2-2 0,2 1 0,-3-1 0,2-3 0,-5 0 0,-1-2 0,-4 3 0,-1-4 0,-1 4 0,2 0 0,2 4 0,5 8 0,-8-7 0,2-4 0,-6-1 0,2-7 0,1 12 0,-2-5 0,1 4 0,1 4 0,1 0 0,1 6 0,-1-3 0,1 7 0,3 1 0,-4 0 0,-2-2 0,-5-5 0,-2-3 0,1 0 0,2 3 0,3 1 0,4 6 0,-3 2 0,-13-2 0,-3-1 0,-9-5 0,9 4 0,12 3 0,-9 0 0,3-2 0,0 2 0,6 0 0,2 4 0,5-1 0,-3-1 0,7 2 0,5 2 0,-6-1 0,-2 2 0,-2-2 0,3 2 0,6 3 0,5 6 0,2 4 0,-1 7 0,0-2 0,-1 5 0,0-5 0,1 5 0,-2-3 0,1-5 0,-2-2 0,0-9 0,0 3 0,0-2 0,0 8 0,-2 1 0,1 4 0,-1-2 0,0 1 0,1 3 0,0 0 0,1-2 0,-1-5 0,2-10 0,0-17 0,7-7 0,0-17 0,2 7 0,0-4 0,-3 7 0,2 2 0,-3 4 0,0 2 0,-3-1 0,-2-4 0,-1 0 0,0 3 0,0 8 0,0 7 0,0 3 0,0 3 0,0-1 0,0-2 0,-1-3 0,-5-4 0,3 0 0,-4 4 0,0 9 0,3 2 0,-1 2 0,1-1 0,-2 3 0,-5 8 0,-1 3 0,1 2 0,3-3 0,5-8 0,0-1 0,4-7 0,1 2 0,0-3 0,1 0 0,0 0 0,2 0 0,4 0 0,2 0 0,5 0 0,-2-1 0,0 0 0,-1 0 0,-2 1 0,2-1 0,-2-1 0,2 1 0,1-2 0,-4 3 0,1-3 0,-5 3 0,3-3 0,-2 2 0,5-4 0,-4 2 0,5-1 0,-3 1 0,5-1 0,-3-1 0,1 1 0,-6 0 0,-2 1 0,-2 1 0,2-1 0,1 2 0,2-3 0,-1 0 0,-4 1 0,1 2 0,-4 1 0,2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4:3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423 827 24575,'6'-11'0,"-1"0"0,-2 1 0,0 0 0,-1-3 0,0-3 0,-1 1 0,-1-2 0,0 2 0,0-3 0,0-1 0,0-3 0,0 1 0,0 1 0,-1-3 0,-1 2 0,-1 1 0,0 1 0,1 8 0,1 1 0,0 3 0,-1-4 0,-1 0 0,0-1 0,1-1 0,-3-2 0,-1-8 0,0 1 0,-3-3 0,-1 5 0,-1 1 0,0 4 0,3 2 0,5 3 0,-2 3 0,1-3 0,-3 1 0,1-1 0,-2-1 0,3 2 0,-3 0 0,2 0 0,-2 0 0,0-1 0,1 0 0,-1 1 0,1 3 0,-1-1 0,0 4 0,-1-3 0,-3 2 0,2-1 0,-1 2 0,0-2 0,-7 1 0,-2-4 0,-1 3 0,6 0 0,6 3 0,5 1 0,-1 1 0,1 0 0,-9-1 0,-4 0 0,-1-1 0,0 1 0,11 1 0,3 3 0,4 1 0,0 3 0,0 2 0,0 1 0,0 1 0,0 1 0,0 1 0,0 0 0,0-1 0,0 0 0,-1-2 0,0 4 0,-1-1 0,0 0 0,0-4 0,1-3 0,0-1 0,-2 4 0,0 4 0,-2 0 0,4-2 0,0-4 0,1-5 0,1-8 0,0 1 0,2-5 0,-1 4 0,0 0 0,-2 1 0,3-2 0,-2-1 0,2-3 0,-2 2 0,2-4 0,-2 3 0,1 0 0,-1 1 0,-1 1 0,0 1 0,0 1 0,0 0 0,0 3 0,0-1 0,0 1 0,0-2 0,0 1 0,0 0 0,1 0 0,0 1 0,0-3 0,-1 2 0,1-1 0,1 1 0,3 0 0,0-1 0,0-1 0,0 2 0,-2-2 0,2 2 0,-3-2 0,2 0 0,-1 2 0,3-2 0,-3 3 0,1-1 0,1 0 0,1-2 0,4-1 0,-2-2 0,1 2 0,-2-2 0,-2 5 0,1-1 0,0 2 0,0 1 0,4-4 0,-1 3 0,1-3 0,-3 4 0,-3-1 0,-1 1 0,-1 0 0,0 1 0,3 0 0,0 0 0,0 0 0,-1 1 0,0-1 0,-1 1 0,3-2 0,-3 2 0,1 0 0,1 0 0,6 0 0,6 0 0,1 0 0,-1 0 0,-7-1 0,-1 1 0,-8-2 0,7 5 0,-8-3 0,5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4:3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2272 24575,'4'-6'0,"-1"-3"0,3-5 0,-2-4 0,4-4 0,-3 1 0,1-1 0,-1 3 0,0-2 0,1 1 0,1-4 0,-1-2 0,2-2 0,-3 5 0,3-5 0,-2 8 0,0-4 0,-3 7 0,1-3 0,-2-1 0,3-5 0,-1-3 0,3-1 0,-2 5 0,1 3 0,-2 5 0,-3 3 0,3-3 0,-2 0 0,2-4 0,0-2 0,-1 1 0,2-1 0,-4 3 0,1-6 0,-2-3 0,0-3 0,0 0 0,1 7 0,-1 5 0,3 3 0,-3 1 0,1-1 0,-1-2 0,0 2 0,1 1 0,0 0 0,0 1 0,-1-6 0,0-10 0,0-3 0,-2-9 0,2 5 0,-2 3 0,2 12 0,0 6 0,0 6 0,0-1 0,0 1 0,0-1 0,0-2 0,0-2 0,0-3 0,0-6 0,-3-7 0,1 2 0,-2-4 0,1 5 0,0 1 0,-1 5 0,3 4 0,-1 5 0,1 1 0,1-2 0,-4-2 0,1-1 0,-2 0 0,1 0 0,-1 0 0,1-2 0,-5-3 0,2 1 0,-1 1 0,3 6 0,1-1 0,0 3 0,-1-3 0,-2 0 0,1 1 0,-1-1 0,1 0 0,0-1 0,-1-1 0,-2-1 0,-3-2 0,-5-3 0,0 1 0,1 2 0,4 5 0,3 5 0,0-1 0,-1 2 0,4 1 0,1 5 0,3-1 0,-2-1 0,-1-4 0,-3-2 0,-2 0 0,-7-3 0,3 1 0,0 2 0,5 4 0,2 3 0,1 1 0,2 1 0,-4-1 0,-1-1 0,-2 0 0,1-1 0,2 1 0,2 0 0,-2 1 0,3 0 0,0 3 0,-2-3 0,-1 1 0,0-1 0,2 2 0,3 7 0,1 2 0,1 7 0,0 4 0,0 5 0,0-1 0,0 1 0,0-4 0,0-3 0,0-1 0,0-1 0,0 0 0,1-1 0,-1 1 0,0-2 0,0-3 0,1 0 0,0-6 0,0 2 0,-1-2 0,2-14 0,-2 0 0,2-17 0,-1 7 0,1 0 0,0 5 0,1 5 0,-2 0 0,1 0 0,-1 0 0,0-2 0,0 1 0,0 2 0,2 1 0,-2 1 0,1 0 0,-1-2 0,0 0 0,0-2 0,0 3 0,1 4 0,0 1 0,1 3 0,0 0 0,2 1 0,-1 0 0,2 0 0,-2 0 0,6 0 0,2 0 0,10 0 0,3 0 0,3 1 0,-5 0 0,-3 1 0,11 0 0,-4 1 0,9 0 0,-13-1 0,-8-1 0,-6-1 0,1 0 0,-3 0 0,2-1 0,-4-1 0,0-1 0,2 2 0,-4-2 0,-1 3 0,-5-3 0,-3 3 0,3-2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4:4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1307 24575,'-5'-7'0,"-2"-5"0,-5-6 0,-8-6 0,-3-3 0,1 3 0,2 0 0,7 8 0,3-2 0,3 7 0,4-1 0,1 5 0,1-2 0,1-2 0,-3-3 0,3-1 0,-1 1 0,1-1 0,-2-3 0,1 0 0,-1-2 0,1 4 0,1-1 0,0 1 0,1 1 0,0 0 0,1 2 0,-1 2 0,-1-2 0,1-3 0,1-3 0,1-1 0,0 1 0,-2 4 0,2-2 0,-2 2 0,2-3 0,1 3 0,1-4 0,0-2 0,0-2 0,-1 1 0,-1 4 0,1 1 0,-1 5 0,1 0 0,-2 3 0,0 0 0,0 0 0,0 0 0,1-5 0,0-1 0,1-1 0,2-4 0,0 4 0,0-3 0,-2 3 0,0 2 0,1 1 0,0 0 0,1 4 0,-4-1 0,3 3 0,-3-1 0,2 0 0,0 1 0,1 0 0,1 1 0,2-2 0,0 2 0,-1-3 0,4-1 0,1-3 0,4-4 0,2 3 0,-3 2 0,-1 4 0,-4 1 0,-1 3 0,-2 1 0,0 0 0,6 0 0,1-1 0,8-1 0,0-1 0,3 4 0,0-2 0,-4 2 0,-5 1 0,-6-2 0,-5 3 0,1-2 0,3 1 0,9 1 0,4-3 0,3 3 0,-6-2 0,-3 2 0,-1 0 0,6 0 0,0 0 0,1 0 0,-9 0 0,-7 0 0,-2 0 0,9 0 0,3 0 0,12 0 0,-3 0 0,2 0 0,-10 0 0,-5 0 0,-6 0 0,-2 0 0,5 0 0,9 0 0,10-1 0,-3 1 0,-2-3 0,-12 3 0,-1-2 0,-3 2 0,-1 0 0,-4-1 0,6 1 0,1-3 0,5 1 0,-1 0 0,-1-1 0,-3 1 0,0-1 0,0 3 0,0-2 0,2 1 0,-2-1 0,-1 1 0,-1-1 0,-3 0 0,0 0 0,-1 1 0,2 0 0,4-1 0,0-1 0,2 2 0,-5-1 0,-2 1 0,-2 1 0,1-1 0,1 1 0,1 0 0,1 0 0,3-2 0,2 2 0,4-3 0,-4 3 0,-1-1 0,-5 1 0,-2-2 0,-3 1 0,-3-5 0,-1 3 0,-2-3 0,-2 2 0,0-2 0,-6-1 0,1-1 0,-2 0 0,1 1 0,3 1 0,-5 1 0,0-3 0,-8 1 0,5-1 0,0 2 0,11 3 0,3 4 0,11 4 0,4 3 0,9 4 0,-5-3 0,-1 0 0,-6-5 0,-4 1 0,5 1 0,-1 1 0,1-1 0,-3-2 0,-1 0 0,0 0 0,7 5 0,6 0 0,-1 0 0,-3-1 0,-11-2 0,-9 2 0,-4 1 0,-1 0 0,1 0 0,2-2 0,-1 3 0,-2 0 0,-1 1 0,0 2 0,2-2 0,1 1 0,4-4 0,0-2 0,3-1 0,0-1 0,1 1 0,-1 0 0,0-2 0,-1 2 0,-2 1 0,0 0 0,-1 2 0,2-3 0,2 0 0,7-4 0,-3 1 0,4-2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4:53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428 680 24575,'0'-4'0,"0"0"0,0-1 0,0-2 0,0 0 0,1-6 0,0 1 0,0-2 0,-1 1 0,0-1 0,0 2 0,0-1 0,0 1 0,0-3 0,0 2 0,0-1 0,0 1 0,0-1 0,0-4 0,0 2 0,-1-1 0,0 3 0,0 1 0,0 0 0,0 0 0,0 1 0,1 0 0,-1 1 0,-1 3 0,1-1 0,-2 2 0,1-1 0,-1 0 0,-1 1 0,0 0 0,-1 0 0,0 0 0,0-3 0,-2 2 0,-1-3 0,-4 1 0,-1-3 0,-3 3 0,3-3 0,-1 5 0,5 1 0,2 2 0,0 0 0,1-1 0,-6-1 0,-3 1 0,-4-2 0,0 0 0,1 1 0,5 1 0,3 2 0,4 2 0,1 0 0,2 1 0,-2 0 0,0 1 0,0 0 0,-2 0 0,1 1 0,2 0 0,-2 0 0,1 0 0,-7-1 0,-1 2 0,-4-1 0,2-1 0,-3 3 0,10-3 0,-3 1 0,8 2 0,1 5 0,1 3 0,1 3 0,0-2 0,0 1 0,1 1 0,0-2 0,1 1 0,-2-6 0,2-1 0,-2-3 0,0 0 0,0-1 0,0 1 0,0 1 0,0 0 0,0 2 0,0-2 0,0-2 0,0-6 0,0-3 0,0-4 0,0 3 0,0 1 0,0 2 0,0-1 0,0-4 0,0 0 0,-2-4 0,2 6 0,-1 0 0,1 4 0,0 0 0,-2-1 0,2 0 0,-3-3 0,2-2 0,-2-1 0,0-3 0,0 8 0,1-2 0,1 5 0,1 0 0,1 1 0,2 0 0,7 0 0,5-2 0,4-1 0,3-2 0,-2 1 0,-4 0 0,-4 1 0,-5 2 0,0-1 0,0 1 0,3-3 0,0 3 0,0-1 0,-2 0 0,0 1 0,-2-2 0,2 3 0,1-3 0,-1 2 0,0 0 0,-3 2 0,-2 0 0,-2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8:05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79 24575,'9'-15'0,"-5"7"0,4-2 0,-4 6 0,4-3 0,3-3 0,-2 0 0,-3 3 0,-4 3 0,-1 1 0,-10 11 0,4-3 0,-6 10 0,7-6 0,2 0 0,0 1 0,2-3 0,-2 0 0,2-3 0,0 0 0,2-2 0,2-6 0,0-4 0,3-4 0,-4 1 0,1 0 0,-3 0 0,1 3 0,-3 3 0,-14 14 0,1 6 0,-8 4 0,8 1 0,5-7 0,1 1 0,7-10 0,0-1 0,2-9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8:14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803 148 24575,'-20'-21'0,"1"2"0,5 3 0,0 3 0,3 1 0,4 6 0,1 1 0,-2 3 0,-1-2 0,-4 1 0,-4-4 0,-1 1 0,-5-2 0,-1 0 0,1 2 0,7 3 0,2-1 0,4 2 0,0 1 0,0-1 0,1 2 0,-3 0 0,2 0 0,-6 0 0,0 0 0,1 2 0,-2-2 0,-1 1 0,2-1 0,-6 0 0,4 0 0,1 0 0,1 1 0,-2 0 0,2 1 0,-7-2 0,6 2 0,-3-1 0,4-1 0,6 3 0,0-3 0,6 2 0,-2 0 0,-3 2 0,-2 0 0,-3 2 0,2 0 0,2-1 0,0 3 0,1 1 0,-1 2 0,2-1 0,-2 3 0,-1 1 0,-1 4 0,0 3 0,3-2 0,2 1 0,4-4 0,-1 1 0,2-3 0,-1-1 0,2-1 0,-1-3 0,2 2 0,-1 1 0,1 3 0,-1 3 0,-1-1 0,2 1 0,-1-2 0,1 0 0,1-2 0,-1 0 0,4-1 0,0 2 0,2-2 0,4 4 0,-1-1 0,2-1 0,1 2 0,-1-4 0,1 2 0,-1-2 0,3 1 0,-1-2 0,3-1 0,-3-2 0,2-1 0,2 1 0,0 0 0,6 1 0,-4-2 0,8 0 0,1 1 0,-2-4 0,-2 1 0,-6-4 0,5 1 0,-3 0 0,6 0 0,-10-1 0,1-1 0,-2-1 0,-2 0 0,2 0 0,3 0 0,5 0 0,1 0 0,1-1 0,-9 0 0,1 0 0,-5 0 0,-3 0 0,-1-1 0,3 0 0,4-3 0,4-2 0,2-2 0,-4-1 0,0 0 0,-5 0 0,3-1 0,2-3 0,1 0 0,3-4 0,1-1 0,-1-2 0,0 1 0,-3-1 0,-7 8 0,-1-4 0,0 0 0,-3-2 0,1-4 0,-3-2 0,1 0 0,-3-1 0,0 1 0,-2 0 0,-1 4 0,0 4 0,-1-2 0,-4 1 0,-3-8 0,-4-3 0,-5-1 0,2 2 0,-2 6 0,8 10 0,1 7 0,5 2 0,-10-1 0,-6-6 0,-9 0 0,4 1 0,3 5 0,4 2 0,8 2 0,0 0 0,-1 0 0,-2 0 0,-10 3 0,10-2 0,-1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0A4D-93CB-7F4A-B02E-F8506D52D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DBB9D-9DEA-F841-B6B6-F3156CD10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8AC45-7798-0A4A-B508-C06B5533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CE22E-1A80-A247-B542-D7B82ADF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36FD4-D1C3-CE4D-BA68-82E57FC2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9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AC5D-3A69-8C49-A3EE-9629E12F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5313A-DE53-1D48-BBD7-A259663D7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F9CFF-1592-9B47-911B-FE9BBBE3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0D069-2205-F049-9B49-CD1039FF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5F7B9-DF3F-B742-AFEE-A41C94E3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A1227-A69E-614D-A9A2-EE4EBE253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1E869-4655-044F-8C0B-0525BB87D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FE77-06A2-1245-AB12-B1121E7A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19719-5763-864D-8017-5700D49A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50500-E0C7-EC46-897A-D22C2AE0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7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792F-A683-1848-9676-9F2A254D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2B69-C94C-734D-A2E3-22AD0603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D254F-A624-7243-80C5-B7FA9361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37FDA-EAF6-5944-A108-1C1C8B30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496BB-415B-D241-964B-182D0D61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7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7DB6-D30E-3140-A7D5-6DFD7AE1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69C02-D04C-3E44-B707-90097D509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6E72E-A9FA-0E4E-8994-818CD08F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27468-30C7-3649-BB96-4567A494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53D0-D3AF-A146-9105-08F464B8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5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625E-5CA9-E94C-95D0-B62F0E70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172A2-BD49-A648-91A7-40A124387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DD5C8-3840-4E43-83B6-598D0078A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223B-D30B-284C-A0AB-DFE0212B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C9160-ACB5-FF49-9303-A321D801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5F6F5-2B49-1B48-AC0A-3D93FA12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6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0803-3ED7-C842-9598-8A8867E2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59F33-99A2-B647-B0DD-16ED7F63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09CD5-7AED-2845-BDCD-A5DD90ACD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A1085-28E3-4C46-B67E-1D724B54D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DEB68-BFB7-8048-99F6-8B2D6798C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035C1-27F1-5D4D-981C-627D8ECF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996AD-B88B-2349-96B4-DBCE0DB4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5F805-30C1-9846-B413-A5C8EF61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2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E964-DCFA-984D-87BF-F9364CAC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5D344-9E15-0D42-A5F9-3D5AD204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FE106-D8BF-0446-AAF8-54A9A3CA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AECA4-A391-7A43-AB73-4E8FB8C9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6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6874F-4056-B541-898B-8DC2D302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871A5-EC7E-3C48-BCA1-259E8148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5D1A1-5063-B248-B2D9-CF9DDDAC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8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A2D2-113F-2245-8269-15215A06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EF6-3012-314E-A19D-5783A495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94084-5903-9A4C-8248-5444F647A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54D49-80D4-764D-86A0-F77C6764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70AE1-9213-104B-9EF8-8CBB5962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15D6F-E660-AA49-80A8-FB145B2A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6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D2A2F-E503-664B-81C6-3021A5D7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A912CF-9D7C-B44B-BDB2-13D3407BB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C1AF5-0BBD-3F46-8D41-BE48F25D1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71965-5304-CF48-878F-B73C531D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0A536-A0D8-DF44-B2C6-DAD3E569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B869C-4213-784D-9352-EA7964B9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5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033EB-C6B0-C244-9951-4F35E69C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8B272-4D56-E74F-90D8-AAE30E8B7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60804-1DB4-A142-8493-8B6CE3C2B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0508-E0AD-1049-8860-6AFFDEA0EF4B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0D3D7-11AE-704C-A264-ADF9CBD6D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CA20F-20E5-4248-88DF-96239BB19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9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47.png"/><Relationship Id="rId18" Type="http://schemas.openxmlformats.org/officeDocument/2006/relationships/image" Target="../media/image50.png"/><Relationship Id="rId26" Type="http://schemas.openxmlformats.org/officeDocument/2006/relationships/customXml" Target="../ink/ink6.xml"/><Relationship Id="rId3" Type="http://schemas.openxmlformats.org/officeDocument/2006/relationships/image" Target="../media/image41.png"/><Relationship Id="rId21" Type="http://schemas.openxmlformats.org/officeDocument/2006/relationships/image" Target="../media/image53.png"/><Relationship Id="rId7" Type="http://schemas.openxmlformats.org/officeDocument/2006/relationships/image" Target="../media/image44.png"/><Relationship Id="rId12" Type="http://schemas.openxmlformats.org/officeDocument/2006/relationships/customXml" Target="../ink/ink3.xml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2" Type="http://schemas.openxmlformats.org/officeDocument/2006/relationships/image" Target="../media/image40.png"/><Relationship Id="rId16" Type="http://schemas.openxmlformats.org/officeDocument/2006/relationships/customXml" Target="../ink/ink5.xml"/><Relationship Id="rId20" Type="http://schemas.openxmlformats.org/officeDocument/2006/relationships/image" Target="../media/image52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6.png"/><Relationship Id="rId24" Type="http://schemas.openxmlformats.org/officeDocument/2006/relationships/image" Target="../media/image56.png"/><Relationship Id="rId5" Type="http://schemas.openxmlformats.org/officeDocument/2006/relationships/image" Target="../media/image42.png"/><Relationship Id="rId15" Type="http://schemas.openxmlformats.org/officeDocument/2006/relationships/image" Target="../media/image48.png"/><Relationship Id="rId23" Type="http://schemas.openxmlformats.org/officeDocument/2006/relationships/image" Target="../media/image55.png"/><Relationship Id="rId28" Type="http://schemas.openxmlformats.org/officeDocument/2006/relationships/customXml" Target="../ink/ink7.xml"/><Relationship Id="rId10" Type="http://schemas.openxmlformats.org/officeDocument/2006/relationships/customXml" Target="../ink/ink2.xml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5.png"/><Relationship Id="rId14" Type="http://schemas.openxmlformats.org/officeDocument/2006/relationships/customXml" Target="../ink/ink4.xml"/><Relationship Id="rId22" Type="http://schemas.openxmlformats.org/officeDocument/2006/relationships/image" Target="../media/image54.png"/><Relationship Id="rId27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3B49B1-070E-294D-928F-C0F67D3B1CFA}"/>
              </a:ext>
            </a:extLst>
          </p:cNvPr>
          <p:cNvCxnSpPr>
            <a:cxnSpLocks/>
          </p:cNvCxnSpPr>
          <p:nvPr/>
        </p:nvCxnSpPr>
        <p:spPr>
          <a:xfrm flipV="1">
            <a:off x="2045541" y="1113387"/>
            <a:ext cx="0" cy="127146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EDF2DA-C402-E24E-974D-CA3AB3242306}"/>
              </a:ext>
            </a:extLst>
          </p:cNvPr>
          <p:cNvCxnSpPr>
            <a:cxnSpLocks/>
          </p:cNvCxnSpPr>
          <p:nvPr/>
        </p:nvCxnSpPr>
        <p:spPr>
          <a:xfrm>
            <a:off x="2045541" y="2364261"/>
            <a:ext cx="164501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69269E-E0EE-3C41-9ED6-8EFA978FDA0F}"/>
              </a:ext>
            </a:extLst>
          </p:cNvPr>
          <p:cNvCxnSpPr>
            <a:cxnSpLocks/>
          </p:cNvCxnSpPr>
          <p:nvPr/>
        </p:nvCxnSpPr>
        <p:spPr>
          <a:xfrm flipH="1">
            <a:off x="1020788" y="2347784"/>
            <a:ext cx="1024754" cy="73728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14A419-81D5-2C43-A6A0-2ABD6D751A62}"/>
              </a:ext>
            </a:extLst>
          </p:cNvPr>
          <p:cNvCxnSpPr>
            <a:cxnSpLocks/>
          </p:cNvCxnSpPr>
          <p:nvPr/>
        </p:nvCxnSpPr>
        <p:spPr>
          <a:xfrm flipH="1" flipV="1">
            <a:off x="1319267" y="1158602"/>
            <a:ext cx="721363" cy="1167215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E09DBA-CE11-8842-9015-5C075B4E888E}"/>
                  </a:ext>
                </a:extLst>
              </p:cNvPr>
              <p:cNvSpPr txBox="1"/>
              <p:nvPr/>
            </p:nvSpPr>
            <p:spPr>
              <a:xfrm>
                <a:off x="1832332" y="772793"/>
                <a:ext cx="466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E09DBA-CE11-8842-9015-5C075B4E8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332" y="772793"/>
                <a:ext cx="4660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7C8BA-ACBC-CC41-B3F4-B51A61DCAD33}"/>
                  </a:ext>
                </a:extLst>
              </p:cNvPr>
              <p:cNvSpPr txBox="1"/>
              <p:nvPr/>
            </p:nvSpPr>
            <p:spPr>
              <a:xfrm>
                <a:off x="3641125" y="2141151"/>
                <a:ext cx="775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7C8BA-ACBC-CC41-B3F4-B51A61DCA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125" y="2141151"/>
                <a:ext cx="7758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D3F248-F29B-D54B-A688-FB9CAA41C39C}"/>
                  </a:ext>
                </a:extLst>
              </p:cNvPr>
              <p:cNvSpPr txBox="1"/>
              <p:nvPr/>
            </p:nvSpPr>
            <p:spPr>
              <a:xfrm>
                <a:off x="646820" y="3068599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D3F248-F29B-D54B-A688-FB9CAA41C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20" y="3068599"/>
                <a:ext cx="467757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D8B19B-E2EE-5E49-8C8E-62EA425EF7A2}"/>
              </a:ext>
            </a:extLst>
          </p:cNvPr>
          <p:cNvCxnSpPr>
            <a:cxnSpLocks/>
          </p:cNvCxnSpPr>
          <p:nvPr/>
        </p:nvCxnSpPr>
        <p:spPr>
          <a:xfrm flipH="1">
            <a:off x="1634201" y="2380739"/>
            <a:ext cx="411340" cy="1190365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FA498-6EF0-CF4E-8E0B-AF9E66601B2A}"/>
                  </a:ext>
                </a:extLst>
              </p:cNvPr>
              <p:cNvSpPr txBox="1"/>
              <p:nvPr/>
            </p:nvSpPr>
            <p:spPr>
              <a:xfrm>
                <a:off x="977263" y="789270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FA498-6EF0-CF4E-8E0B-AF9E66601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63" y="789270"/>
                <a:ext cx="4461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A95B9E-CAA6-7146-A6AE-D6B4935CF6E3}"/>
                  </a:ext>
                </a:extLst>
              </p:cNvPr>
              <p:cNvSpPr txBox="1"/>
              <p:nvPr/>
            </p:nvSpPr>
            <p:spPr>
              <a:xfrm>
                <a:off x="1268082" y="3534229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A95B9E-CAA6-7146-A6AE-D6B4935CF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82" y="3534229"/>
                <a:ext cx="4624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A8D1F9D-C05B-EB48-B677-D6B0DF6B072F}"/>
              </a:ext>
            </a:extLst>
          </p:cNvPr>
          <p:cNvSpPr txBox="1"/>
          <p:nvPr/>
        </p:nvSpPr>
        <p:spPr>
          <a:xfrm>
            <a:off x="4292560" y="2005727"/>
            <a:ext cx="506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4FA270-102B-A24A-B060-EE73DB271BA5}"/>
                  </a:ext>
                </a:extLst>
              </p:cNvPr>
              <p:cNvSpPr txBox="1"/>
              <p:nvPr/>
            </p:nvSpPr>
            <p:spPr>
              <a:xfrm>
                <a:off x="2717160" y="2618263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4FA270-102B-A24A-B060-EE73DB271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160" y="2618263"/>
                <a:ext cx="3642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A3D264-6784-CC4B-8057-90519C471051}"/>
              </a:ext>
            </a:extLst>
          </p:cNvPr>
          <p:cNvCxnSpPr>
            <a:cxnSpLocks/>
          </p:cNvCxnSpPr>
          <p:nvPr/>
        </p:nvCxnSpPr>
        <p:spPr>
          <a:xfrm flipV="1">
            <a:off x="4836113" y="1136039"/>
            <a:ext cx="0" cy="127146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457A9F-787B-9F4D-B9DB-CD60F7CB227B}"/>
              </a:ext>
            </a:extLst>
          </p:cNvPr>
          <p:cNvCxnSpPr>
            <a:cxnSpLocks/>
          </p:cNvCxnSpPr>
          <p:nvPr/>
        </p:nvCxnSpPr>
        <p:spPr>
          <a:xfrm>
            <a:off x="4836113" y="2386913"/>
            <a:ext cx="164501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904B6F-3013-C140-88FC-51EE9955CF22}"/>
              </a:ext>
            </a:extLst>
          </p:cNvPr>
          <p:cNvCxnSpPr>
            <a:cxnSpLocks/>
          </p:cNvCxnSpPr>
          <p:nvPr/>
        </p:nvCxnSpPr>
        <p:spPr>
          <a:xfrm flipH="1">
            <a:off x="4312744" y="2370436"/>
            <a:ext cx="523370" cy="135032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F7E504-D818-6A43-B054-414AC7C19FB2}"/>
                  </a:ext>
                </a:extLst>
              </p:cNvPr>
              <p:cNvSpPr txBox="1"/>
              <p:nvPr/>
            </p:nvSpPr>
            <p:spPr>
              <a:xfrm>
                <a:off x="6431697" y="2163803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F7E504-D818-6A43-B054-414AC7C19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697" y="2163803"/>
                <a:ext cx="460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80204-5A20-E948-BE8D-AD9328B4E979}"/>
                  </a:ext>
                </a:extLst>
              </p:cNvPr>
              <p:cNvSpPr txBox="1"/>
              <p:nvPr/>
            </p:nvSpPr>
            <p:spPr>
              <a:xfrm>
                <a:off x="3997718" y="3845720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80204-5A20-E948-BE8D-AD9328B4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718" y="3845720"/>
                <a:ext cx="462434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7A660D-E609-2B44-97D6-DA023B6F09F9}"/>
              </a:ext>
            </a:extLst>
          </p:cNvPr>
          <p:cNvCxnSpPr>
            <a:cxnSpLocks/>
          </p:cNvCxnSpPr>
          <p:nvPr/>
        </p:nvCxnSpPr>
        <p:spPr>
          <a:xfrm flipV="1">
            <a:off x="4841154" y="1593267"/>
            <a:ext cx="1590543" cy="753828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325D5F-6DC1-7F48-A629-A647DBD65C97}"/>
                  </a:ext>
                </a:extLst>
              </p:cNvPr>
              <p:cNvSpPr txBox="1"/>
              <p:nvPr/>
            </p:nvSpPr>
            <p:spPr>
              <a:xfrm>
                <a:off x="6481124" y="1257574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325D5F-6DC1-7F48-A629-A647DBD65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124" y="1257574"/>
                <a:ext cx="4660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7C1530-1A6F-3A4F-A6F8-EC73C24E9500}"/>
                  </a:ext>
                </a:extLst>
              </p:cNvPr>
              <p:cNvSpPr txBox="1"/>
              <p:nvPr/>
            </p:nvSpPr>
            <p:spPr>
              <a:xfrm>
                <a:off x="4509440" y="726889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7C1530-1A6F-3A4F-A6F8-EC73C24E9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440" y="726889"/>
                <a:ext cx="717761" cy="369332"/>
              </a:xfrm>
              <a:prstGeom prst="rect">
                <a:avLst/>
              </a:prstGeom>
              <a:blipFill>
                <a:blip r:embed="rId11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6521B7-D5EB-0E47-A5E7-74A69E81117E}"/>
              </a:ext>
            </a:extLst>
          </p:cNvPr>
          <p:cNvCxnSpPr>
            <a:cxnSpLocks/>
          </p:cNvCxnSpPr>
          <p:nvPr/>
        </p:nvCxnSpPr>
        <p:spPr>
          <a:xfrm>
            <a:off x="4868320" y="2426732"/>
            <a:ext cx="131273" cy="1353259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0FD91A9-A290-4140-9277-8A78E8F31CFC}"/>
                  </a:ext>
                </a:extLst>
              </p:cNvPr>
              <p:cNvSpPr txBox="1"/>
              <p:nvPr/>
            </p:nvSpPr>
            <p:spPr>
              <a:xfrm>
                <a:off x="4868320" y="3722150"/>
                <a:ext cx="467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0FD91A9-A290-4140-9277-8A78E8F31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20" y="3722150"/>
                <a:ext cx="467756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220B29FF-E2D2-EA4E-9765-B9197023F3A7}"/>
              </a:ext>
            </a:extLst>
          </p:cNvPr>
          <p:cNvSpPr/>
          <p:nvPr/>
        </p:nvSpPr>
        <p:spPr>
          <a:xfrm rot="20558652">
            <a:off x="4653230" y="1605801"/>
            <a:ext cx="466111" cy="331946"/>
          </a:xfrm>
          <a:prstGeom prst="curved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urved Right Arrow 60">
            <a:extLst>
              <a:ext uri="{FF2B5EF4-FFF2-40B4-BE49-F238E27FC236}">
                <a16:creationId xmlns:a16="http://schemas.microsoft.com/office/drawing/2014/main" id="{759641D5-7D86-774D-B910-46490D346555}"/>
              </a:ext>
            </a:extLst>
          </p:cNvPr>
          <p:cNvSpPr/>
          <p:nvPr/>
        </p:nvSpPr>
        <p:spPr>
          <a:xfrm>
            <a:off x="2717161" y="2093752"/>
            <a:ext cx="506626" cy="5629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1B0AE2-78CC-1D40-8848-829B60E4B4ED}"/>
              </a:ext>
            </a:extLst>
          </p:cNvPr>
          <p:cNvSpPr txBox="1"/>
          <p:nvPr/>
        </p:nvSpPr>
        <p:spPr>
          <a:xfrm>
            <a:off x="6889418" y="2041095"/>
            <a:ext cx="506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=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6A8132E-37BA-A848-97FF-708780D933E0}"/>
              </a:ext>
            </a:extLst>
          </p:cNvPr>
          <p:cNvCxnSpPr>
            <a:cxnSpLocks/>
          </p:cNvCxnSpPr>
          <p:nvPr/>
        </p:nvCxnSpPr>
        <p:spPr>
          <a:xfrm flipV="1">
            <a:off x="7900727" y="1266351"/>
            <a:ext cx="0" cy="127146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B066350-A225-1B4B-A8D9-3D7EAAF3F7E1}"/>
              </a:ext>
            </a:extLst>
          </p:cNvPr>
          <p:cNvCxnSpPr>
            <a:cxnSpLocks/>
          </p:cNvCxnSpPr>
          <p:nvPr/>
        </p:nvCxnSpPr>
        <p:spPr>
          <a:xfrm>
            <a:off x="7900727" y="2517225"/>
            <a:ext cx="164501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2903054-6027-D149-8493-95781EBEB22A}"/>
              </a:ext>
            </a:extLst>
          </p:cNvPr>
          <p:cNvCxnSpPr>
            <a:cxnSpLocks/>
          </p:cNvCxnSpPr>
          <p:nvPr/>
        </p:nvCxnSpPr>
        <p:spPr>
          <a:xfrm flipH="1">
            <a:off x="6892464" y="2500748"/>
            <a:ext cx="1008264" cy="94678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AFC1CEA-91CB-F44E-8A7F-68A827A76023}"/>
                  </a:ext>
                </a:extLst>
              </p:cNvPr>
              <p:cNvSpPr txBox="1"/>
              <p:nvPr/>
            </p:nvSpPr>
            <p:spPr>
              <a:xfrm>
                <a:off x="9496311" y="2294115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AFC1CEA-91CB-F44E-8A7F-68A827A76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311" y="2294115"/>
                <a:ext cx="4660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ADA3AA1-3A39-464C-80B2-5D9A0B59AA08}"/>
              </a:ext>
            </a:extLst>
          </p:cNvPr>
          <p:cNvCxnSpPr>
            <a:cxnSpLocks/>
          </p:cNvCxnSpPr>
          <p:nvPr/>
        </p:nvCxnSpPr>
        <p:spPr>
          <a:xfrm flipV="1">
            <a:off x="7905768" y="1723579"/>
            <a:ext cx="1590543" cy="753828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646D319-47D7-3C45-9595-35FFFDD41060}"/>
                  </a:ext>
                </a:extLst>
              </p:cNvPr>
              <p:cNvSpPr txBox="1"/>
              <p:nvPr/>
            </p:nvSpPr>
            <p:spPr>
              <a:xfrm>
                <a:off x="9545738" y="1387886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646D319-47D7-3C45-9595-35FFFDD4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738" y="1387886"/>
                <a:ext cx="4660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37CC9F-837F-7946-A006-EC231768EA94}"/>
                  </a:ext>
                </a:extLst>
              </p:cNvPr>
              <p:cNvSpPr txBox="1"/>
              <p:nvPr/>
            </p:nvSpPr>
            <p:spPr>
              <a:xfrm>
                <a:off x="7683468" y="881741"/>
                <a:ext cx="45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37CC9F-837F-7946-A006-EC231768E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468" y="881741"/>
                <a:ext cx="45147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1F3937-857B-424B-9BC0-58D9B6A92CF7}"/>
              </a:ext>
            </a:extLst>
          </p:cNvPr>
          <p:cNvCxnSpPr>
            <a:cxnSpLocks/>
          </p:cNvCxnSpPr>
          <p:nvPr/>
        </p:nvCxnSpPr>
        <p:spPr>
          <a:xfrm>
            <a:off x="7932934" y="2557044"/>
            <a:ext cx="131273" cy="1353259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9F8FFF7-4BA7-794D-AAE7-284CBEDE7AE5}"/>
                  </a:ext>
                </a:extLst>
              </p:cNvPr>
              <p:cNvSpPr txBox="1"/>
              <p:nvPr/>
            </p:nvSpPr>
            <p:spPr>
              <a:xfrm>
                <a:off x="7932934" y="3852462"/>
                <a:ext cx="467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9F8FFF7-4BA7-794D-AAE7-284CBEDE7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934" y="3852462"/>
                <a:ext cx="467756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C9A8ABE-514A-794A-8083-7EEBFA9DBAC7}"/>
                  </a:ext>
                </a:extLst>
              </p:cNvPr>
              <p:cNvSpPr txBox="1"/>
              <p:nvPr/>
            </p:nvSpPr>
            <p:spPr>
              <a:xfrm>
                <a:off x="6523177" y="3353681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C9A8ABE-514A-794A-8083-7EEBFA9DB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177" y="3353681"/>
                <a:ext cx="467757" cy="369332"/>
              </a:xfrm>
              <a:prstGeom prst="rect">
                <a:avLst/>
              </a:prstGeom>
              <a:blipFill>
                <a:blip r:embed="rId17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AFD1A31-563B-0841-9B7D-2F7440BEAA54}"/>
              </a:ext>
            </a:extLst>
          </p:cNvPr>
          <p:cNvCxnSpPr>
            <a:cxnSpLocks/>
          </p:cNvCxnSpPr>
          <p:nvPr/>
        </p:nvCxnSpPr>
        <p:spPr>
          <a:xfrm flipH="1" flipV="1">
            <a:off x="7142438" y="1328851"/>
            <a:ext cx="721363" cy="1167215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EB2559-16C2-D04A-AD8F-16CEC388F3F4}"/>
                  </a:ext>
                </a:extLst>
              </p:cNvPr>
              <p:cNvSpPr txBox="1"/>
              <p:nvPr/>
            </p:nvSpPr>
            <p:spPr>
              <a:xfrm>
                <a:off x="6964801" y="989817"/>
                <a:ext cx="45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EB2559-16C2-D04A-AD8F-16CEC388F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801" y="989817"/>
                <a:ext cx="45147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15F9D7-CF52-4F4A-A2A7-D72BE2725FF9}"/>
                  </a:ext>
                </a:extLst>
              </p:cNvPr>
              <p:cNvSpPr txBox="1"/>
              <p:nvPr/>
            </p:nvSpPr>
            <p:spPr>
              <a:xfrm>
                <a:off x="5031338" y="1363866"/>
                <a:ext cx="402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15F9D7-CF52-4F4A-A2A7-D72BE2725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338" y="1363866"/>
                <a:ext cx="402866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7C99D0FD-7E2A-6846-8A6E-E6A89D3784FA}"/>
              </a:ext>
            </a:extLst>
          </p:cNvPr>
          <p:cNvSpPr/>
          <p:nvPr/>
        </p:nvSpPr>
        <p:spPr>
          <a:xfrm>
            <a:off x="4953956" y="3244334"/>
            <a:ext cx="2284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﻿so that altogether, we </a:t>
            </a:r>
          </a:p>
        </p:txBody>
      </p:sp>
    </p:spTree>
    <p:extLst>
      <p:ext uri="{BB962C8B-B14F-4D97-AF65-F5344CB8AC3E}">
        <p14:creationId xmlns:p14="http://schemas.microsoft.com/office/powerpoint/2010/main" val="207892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3B49B1-070E-294D-928F-C0F67D3B1CFA}"/>
              </a:ext>
            </a:extLst>
          </p:cNvPr>
          <p:cNvCxnSpPr>
            <a:cxnSpLocks/>
          </p:cNvCxnSpPr>
          <p:nvPr/>
        </p:nvCxnSpPr>
        <p:spPr>
          <a:xfrm flipV="1">
            <a:off x="2045541" y="1113387"/>
            <a:ext cx="0" cy="127146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EDF2DA-C402-E24E-974D-CA3AB3242306}"/>
              </a:ext>
            </a:extLst>
          </p:cNvPr>
          <p:cNvCxnSpPr>
            <a:cxnSpLocks/>
          </p:cNvCxnSpPr>
          <p:nvPr/>
        </p:nvCxnSpPr>
        <p:spPr>
          <a:xfrm>
            <a:off x="2045541" y="2364261"/>
            <a:ext cx="164501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69269E-E0EE-3C41-9ED6-8EFA978FDA0F}"/>
              </a:ext>
            </a:extLst>
          </p:cNvPr>
          <p:cNvCxnSpPr>
            <a:cxnSpLocks/>
          </p:cNvCxnSpPr>
          <p:nvPr/>
        </p:nvCxnSpPr>
        <p:spPr>
          <a:xfrm flipH="1">
            <a:off x="1020788" y="2347784"/>
            <a:ext cx="1024754" cy="73728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14A419-81D5-2C43-A6A0-2ABD6D751A62}"/>
              </a:ext>
            </a:extLst>
          </p:cNvPr>
          <p:cNvCxnSpPr>
            <a:cxnSpLocks/>
          </p:cNvCxnSpPr>
          <p:nvPr/>
        </p:nvCxnSpPr>
        <p:spPr>
          <a:xfrm flipV="1">
            <a:off x="2040631" y="1902085"/>
            <a:ext cx="1535877" cy="423733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E09DBA-CE11-8842-9015-5C075B4E888E}"/>
                  </a:ext>
                </a:extLst>
              </p:cNvPr>
              <p:cNvSpPr txBox="1"/>
              <p:nvPr/>
            </p:nvSpPr>
            <p:spPr>
              <a:xfrm>
                <a:off x="1753353" y="783500"/>
                <a:ext cx="466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E09DBA-CE11-8842-9015-5C075B4E8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353" y="783500"/>
                <a:ext cx="4660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7C8BA-ACBC-CC41-B3F4-B51A61DCAD33}"/>
                  </a:ext>
                </a:extLst>
              </p:cNvPr>
              <p:cNvSpPr txBox="1"/>
              <p:nvPr/>
            </p:nvSpPr>
            <p:spPr>
              <a:xfrm>
                <a:off x="3641125" y="214115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7C8BA-ACBC-CC41-B3F4-B51A61DCA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125" y="2141151"/>
                <a:ext cx="466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D3F248-F29B-D54B-A688-FB9CAA41C39C}"/>
                  </a:ext>
                </a:extLst>
              </p:cNvPr>
              <p:cNvSpPr txBox="1"/>
              <p:nvPr/>
            </p:nvSpPr>
            <p:spPr>
              <a:xfrm>
                <a:off x="646820" y="3068599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D3F248-F29B-D54B-A688-FB9CAA41C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20" y="3068599"/>
                <a:ext cx="467757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D8B19B-E2EE-5E49-8C8E-62EA425EF7A2}"/>
              </a:ext>
            </a:extLst>
          </p:cNvPr>
          <p:cNvCxnSpPr>
            <a:cxnSpLocks/>
          </p:cNvCxnSpPr>
          <p:nvPr/>
        </p:nvCxnSpPr>
        <p:spPr>
          <a:xfrm flipH="1">
            <a:off x="1634201" y="2380739"/>
            <a:ext cx="411340" cy="1190365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FA498-6EF0-CF4E-8E0B-AF9E66601B2A}"/>
                  </a:ext>
                </a:extLst>
              </p:cNvPr>
              <p:cNvSpPr txBox="1"/>
              <p:nvPr/>
            </p:nvSpPr>
            <p:spPr>
              <a:xfrm>
                <a:off x="1986365" y="775193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FA498-6EF0-CF4E-8E0B-AF9E66601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365" y="775193"/>
                <a:ext cx="4461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A95B9E-CAA6-7146-A6AE-D6B4935CF6E3}"/>
                  </a:ext>
                </a:extLst>
              </p:cNvPr>
              <p:cNvSpPr txBox="1"/>
              <p:nvPr/>
            </p:nvSpPr>
            <p:spPr>
              <a:xfrm>
                <a:off x="1268082" y="3534229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A95B9E-CAA6-7146-A6AE-D6B4935CF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82" y="3534229"/>
                <a:ext cx="4624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A8D1F9D-C05B-EB48-B677-D6B0DF6B072F}"/>
              </a:ext>
            </a:extLst>
          </p:cNvPr>
          <p:cNvSpPr txBox="1"/>
          <p:nvPr/>
        </p:nvSpPr>
        <p:spPr>
          <a:xfrm>
            <a:off x="4019938" y="1981307"/>
            <a:ext cx="506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4FA270-102B-A24A-B060-EE73DB271BA5}"/>
                  </a:ext>
                </a:extLst>
              </p:cNvPr>
              <p:cNvSpPr txBox="1"/>
              <p:nvPr/>
            </p:nvSpPr>
            <p:spPr>
              <a:xfrm>
                <a:off x="1469671" y="1636395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4FA270-102B-A24A-B060-EE73DB271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671" y="1636395"/>
                <a:ext cx="3824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A3D264-6784-CC4B-8057-90519C471051}"/>
              </a:ext>
            </a:extLst>
          </p:cNvPr>
          <p:cNvCxnSpPr>
            <a:cxnSpLocks/>
          </p:cNvCxnSpPr>
          <p:nvPr/>
        </p:nvCxnSpPr>
        <p:spPr>
          <a:xfrm flipV="1">
            <a:off x="4836113" y="1136039"/>
            <a:ext cx="0" cy="127146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457A9F-787B-9F4D-B9DB-CD60F7CB227B}"/>
              </a:ext>
            </a:extLst>
          </p:cNvPr>
          <p:cNvCxnSpPr>
            <a:cxnSpLocks/>
          </p:cNvCxnSpPr>
          <p:nvPr/>
        </p:nvCxnSpPr>
        <p:spPr>
          <a:xfrm flipV="1">
            <a:off x="4836113" y="2005727"/>
            <a:ext cx="1426612" cy="38118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904B6F-3013-C140-88FC-51EE9955CF22}"/>
              </a:ext>
            </a:extLst>
          </p:cNvPr>
          <p:cNvCxnSpPr>
            <a:cxnSpLocks/>
          </p:cNvCxnSpPr>
          <p:nvPr/>
        </p:nvCxnSpPr>
        <p:spPr>
          <a:xfrm flipH="1">
            <a:off x="4312744" y="2370436"/>
            <a:ext cx="523370" cy="135032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F7E504-D818-6A43-B054-414AC7C19FB2}"/>
                  </a:ext>
                </a:extLst>
              </p:cNvPr>
              <p:cNvSpPr txBox="1"/>
              <p:nvPr/>
            </p:nvSpPr>
            <p:spPr>
              <a:xfrm>
                <a:off x="6196434" y="178656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F7E504-D818-6A43-B054-414AC7C19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434" y="1786561"/>
                <a:ext cx="460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80204-5A20-E948-BE8D-AD9328B4E979}"/>
                  </a:ext>
                </a:extLst>
              </p:cNvPr>
              <p:cNvSpPr txBox="1"/>
              <p:nvPr/>
            </p:nvSpPr>
            <p:spPr>
              <a:xfrm>
                <a:off x="3997718" y="3845720"/>
                <a:ext cx="69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80204-5A20-E948-BE8D-AD9328B4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718" y="3845720"/>
                <a:ext cx="692626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7A660D-E609-2B44-97D6-DA023B6F09F9}"/>
              </a:ext>
            </a:extLst>
          </p:cNvPr>
          <p:cNvCxnSpPr>
            <a:cxnSpLocks/>
          </p:cNvCxnSpPr>
          <p:nvPr/>
        </p:nvCxnSpPr>
        <p:spPr>
          <a:xfrm flipV="1">
            <a:off x="4841154" y="1626904"/>
            <a:ext cx="987266" cy="720191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325D5F-6DC1-7F48-A629-A647DBD65C97}"/>
                  </a:ext>
                </a:extLst>
              </p:cNvPr>
              <p:cNvSpPr txBox="1"/>
              <p:nvPr/>
            </p:nvSpPr>
            <p:spPr>
              <a:xfrm>
                <a:off x="5751366" y="1376264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325D5F-6DC1-7F48-A629-A647DBD65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366" y="1376264"/>
                <a:ext cx="4660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7C1530-1A6F-3A4F-A6F8-EC73C24E9500}"/>
                  </a:ext>
                </a:extLst>
              </p:cNvPr>
              <p:cNvSpPr txBox="1"/>
              <p:nvPr/>
            </p:nvSpPr>
            <p:spPr>
              <a:xfrm>
                <a:off x="4561200" y="700301"/>
                <a:ext cx="450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7C1530-1A6F-3A4F-A6F8-EC73C24E9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0" y="700301"/>
                <a:ext cx="45095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6521B7-D5EB-0E47-A5E7-74A69E81117E}"/>
              </a:ext>
            </a:extLst>
          </p:cNvPr>
          <p:cNvCxnSpPr>
            <a:cxnSpLocks/>
          </p:cNvCxnSpPr>
          <p:nvPr/>
        </p:nvCxnSpPr>
        <p:spPr>
          <a:xfrm flipH="1" flipV="1">
            <a:off x="4134761" y="1318504"/>
            <a:ext cx="696488" cy="1058801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rved Right Arrow 60">
            <a:extLst>
              <a:ext uri="{FF2B5EF4-FFF2-40B4-BE49-F238E27FC236}">
                <a16:creationId xmlns:a16="http://schemas.microsoft.com/office/drawing/2014/main" id="{759641D5-7D86-774D-B910-46490D346555}"/>
              </a:ext>
            </a:extLst>
          </p:cNvPr>
          <p:cNvSpPr/>
          <p:nvPr/>
        </p:nvSpPr>
        <p:spPr>
          <a:xfrm rot="16200000">
            <a:off x="1881801" y="1509772"/>
            <a:ext cx="332649" cy="566915"/>
          </a:xfrm>
          <a:prstGeom prst="curvedRightArrow">
            <a:avLst>
              <a:gd name="adj1" fmla="val 25000"/>
              <a:gd name="adj2" fmla="val 5555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1B0AE2-78CC-1D40-8848-829B60E4B4ED}"/>
              </a:ext>
            </a:extLst>
          </p:cNvPr>
          <p:cNvSpPr txBox="1"/>
          <p:nvPr/>
        </p:nvSpPr>
        <p:spPr>
          <a:xfrm>
            <a:off x="6372898" y="1970150"/>
            <a:ext cx="506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+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6A8132E-37BA-A848-97FF-708780D933E0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6828753" y="1100919"/>
            <a:ext cx="563069" cy="115642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B066350-A225-1B4B-A8D9-3D7EAAF3F7E1}"/>
              </a:ext>
            </a:extLst>
          </p:cNvPr>
          <p:cNvCxnSpPr>
            <a:cxnSpLocks/>
          </p:cNvCxnSpPr>
          <p:nvPr/>
        </p:nvCxnSpPr>
        <p:spPr>
          <a:xfrm flipV="1">
            <a:off x="7391820" y="1567424"/>
            <a:ext cx="1218559" cy="66932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2903054-6027-D149-8493-95781EBEB22A}"/>
              </a:ext>
            </a:extLst>
          </p:cNvPr>
          <p:cNvCxnSpPr>
            <a:cxnSpLocks/>
          </p:cNvCxnSpPr>
          <p:nvPr/>
        </p:nvCxnSpPr>
        <p:spPr>
          <a:xfrm flipH="1">
            <a:off x="7002469" y="2220268"/>
            <a:ext cx="389352" cy="140955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AFC1CEA-91CB-F44E-8A7F-68A827A76023}"/>
                  </a:ext>
                </a:extLst>
              </p:cNvPr>
              <p:cNvSpPr txBox="1"/>
              <p:nvPr/>
            </p:nvSpPr>
            <p:spPr>
              <a:xfrm>
                <a:off x="8129553" y="904381"/>
                <a:ext cx="459869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AFC1CEA-91CB-F44E-8A7F-68A827A76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553" y="904381"/>
                <a:ext cx="459869" cy="391582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ADA3AA1-3A39-464C-80B2-5D9A0B59AA08}"/>
              </a:ext>
            </a:extLst>
          </p:cNvPr>
          <p:cNvCxnSpPr>
            <a:cxnSpLocks/>
          </p:cNvCxnSpPr>
          <p:nvPr/>
        </p:nvCxnSpPr>
        <p:spPr>
          <a:xfrm flipV="1">
            <a:off x="7396861" y="1175736"/>
            <a:ext cx="817464" cy="1021191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646D319-47D7-3C45-9595-35FFFDD41060}"/>
                  </a:ext>
                </a:extLst>
              </p:cNvPr>
              <p:cNvSpPr txBox="1"/>
              <p:nvPr/>
            </p:nvSpPr>
            <p:spPr>
              <a:xfrm>
                <a:off x="8565847" y="1289692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646D319-47D7-3C45-9595-35FFFDD4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847" y="1289692"/>
                <a:ext cx="4660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1F3937-857B-424B-9BC0-58D9B6A92CF7}"/>
              </a:ext>
            </a:extLst>
          </p:cNvPr>
          <p:cNvCxnSpPr>
            <a:cxnSpLocks/>
          </p:cNvCxnSpPr>
          <p:nvPr/>
        </p:nvCxnSpPr>
        <p:spPr>
          <a:xfrm>
            <a:off x="7424027" y="2276564"/>
            <a:ext cx="131273" cy="1353259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9F8FFF7-4BA7-794D-AAE7-284CBEDE7AE5}"/>
                  </a:ext>
                </a:extLst>
              </p:cNvPr>
              <p:cNvSpPr txBox="1"/>
              <p:nvPr/>
            </p:nvSpPr>
            <p:spPr>
              <a:xfrm>
                <a:off x="7424027" y="3571982"/>
                <a:ext cx="462178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9F8FFF7-4BA7-794D-AAE7-284CBEDE7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027" y="3571982"/>
                <a:ext cx="462178" cy="391582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C9A8ABE-514A-794A-8083-7EEBFA9DBAC7}"/>
                  </a:ext>
                </a:extLst>
              </p:cNvPr>
              <p:cNvSpPr txBox="1"/>
              <p:nvPr/>
            </p:nvSpPr>
            <p:spPr>
              <a:xfrm>
                <a:off x="6706289" y="3565240"/>
                <a:ext cx="467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C9A8ABE-514A-794A-8083-7EEBFA9DB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289" y="3565240"/>
                <a:ext cx="467756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EB2559-16C2-D04A-AD8F-16CEC388F3F4}"/>
                  </a:ext>
                </a:extLst>
              </p:cNvPr>
              <p:cNvSpPr txBox="1"/>
              <p:nvPr/>
            </p:nvSpPr>
            <p:spPr>
              <a:xfrm>
                <a:off x="6455894" y="709337"/>
                <a:ext cx="745717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EB2559-16C2-D04A-AD8F-16CEC388F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894" y="709337"/>
                <a:ext cx="745717" cy="391582"/>
              </a:xfrm>
              <a:prstGeom prst="rect">
                <a:avLst/>
              </a:prstGeom>
              <a:blipFill>
                <a:blip r:embed="rId1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15F9D7-CF52-4F4A-A2A7-D72BE2725FF9}"/>
                  </a:ext>
                </a:extLst>
              </p:cNvPr>
              <p:cNvSpPr txBox="1"/>
              <p:nvPr/>
            </p:nvSpPr>
            <p:spPr>
              <a:xfrm>
                <a:off x="4729346" y="3074137"/>
                <a:ext cx="384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15F9D7-CF52-4F4A-A2A7-D72BE2725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346" y="3074137"/>
                <a:ext cx="384016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A783C0-4303-E948-9526-20096E69063A}"/>
                  </a:ext>
                </a:extLst>
              </p:cNvPr>
              <p:cNvSpPr/>
              <p:nvPr/>
            </p:nvSpPr>
            <p:spPr>
              <a:xfrm>
                <a:off x="3516753" y="1646019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A783C0-4303-E948-9526-20096E6906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753" y="1646019"/>
                <a:ext cx="460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BCF006-F3DA-554C-A7C6-1260274E6FFC}"/>
                  </a:ext>
                </a:extLst>
              </p:cNvPr>
              <p:cNvSpPr/>
              <p:nvPr/>
            </p:nvSpPr>
            <p:spPr>
              <a:xfrm>
                <a:off x="3859282" y="1009579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BCF006-F3DA-554C-A7C6-1260274E6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282" y="1009579"/>
                <a:ext cx="45147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urved Right Arrow 45">
            <a:extLst>
              <a:ext uri="{FF2B5EF4-FFF2-40B4-BE49-F238E27FC236}">
                <a16:creationId xmlns:a16="http://schemas.microsoft.com/office/drawing/2014/main" id="{D553D628-9990-A24A-AE4B-A1ABC2DCF41D}"/>
              </a:ext>
            </a:extLst>
          </p:cNvPr>
          <p:cNvSpPr/>
          <p:nvPr/>
        </p:nvSpPr>
        <p:spPr>
          <a:xfrm rot="17441683">
            <a:off x="4388398" y="2950492"/>
            <a:ext cx="332649" cy="491757"/>
          </a:xfrm>
          <a:prstGeom prst="curvedRightArrow">
            <a:avLst>
              <a:gd name="adj1" fmla="val 25000"/>
              <a:gd name="adj2" fmla="val 5555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urved Right Arrow 53">
            <a:extLst>
              <a:ext uri="{FF2B5EF4-FFF2-40B4-BE49-F238E27FC236}">
                <a16:creationId xmlns:a16="http://schemas.microsoft.com/office/drawing/2014/main" id="{B6477D4D-E8D5-0A4B-B34A-B6FA55BBADF0}"/>
              </a:ext>
            </a:extLst>
          </p:cNvPr>
          <p:cNvSpPr/>
          <p:nvPr/>
        </p:nvSpPr>
        <p:spPr>
          <a:xfrm rot="14794720">
            <a:off x="6921402" y="1275465"/>
            <a:ext cx="332649" cy="566915"/>
          </a:xfrm>
          <a:prstGeom prst="curvedRightArrow">
            <a:avLst>
              <a:gd name="adj1" fmla="val 25000"/>
              <a:gd name="adj2" fmla="val 5555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7B1A0E7-8046-2B4A-827B-B7B1244571DF}"/>
                  </a:ext>
                </a:extLst>
              </p:cNvPr>
              <p:cNvSpPr txBox="1"/>
              <p:nvPr/>
            </p:nvSpPr>
            <p:spPr>
              <a:xfrm>
                <a:off x="6811882" y="1680346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7B1A0E7-8046-2B4A-827B-B7B124457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882" y="1680346"/>
                <a:ext cx="365613" cy="369332"/>
              </a:xfrm>
              <a:prstGeom prst="rect">
                <a:avLst/>
              </a:prstGeom>
              <a:blipFill>
                <a:blip r:embed="rId19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25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3B49B1-070E-294D-928F-C0F67D3B1CFA}"/>
              </a:ext>
            </a:extLst>
          </p:cNvPr>
          <p:cNvCxnSpPr>
            <a:cxnSpLocks/>
          </p:cNvCxnSpPr>
          <p:nvPr/>
        </p:nvCxnSpPr>
        <p:spPr>
          <a:xfrm flipV="1">
            <a:off x="2045541" y="1113387"/>
            <a:ext cx="0" cy="127146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EDF2DA-C402-E24E-974D-CA3AB3242306}"/>
              </a:ext>
            </a:extLst>
          </p:cNvPr>
          <p:cNvCxnSpPr>
            <a:cxnSpLocks/>
          </p:cNvCxnSpPr>
          <p:nvPr/>
        </p:nvCxnSpPr>
        <p:spPr>
          <a:xfrm>
            <a:off x="2045541" y="2364261"/>
            <a:ext cx="164501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69269E-E0EE-3C41-9ED6-8EFA978FDA0F}"/>
              </a:ext>
            </a:extLst>
          </p:cNvPr>
          <p:cNvCxnSpPr>
            <a:cxnSpLocks/>
          </p:cNvCxnSpPr>
          <p:nvPr/>
        </p:nvCxnSpPr>
        <p:spPr>
          <a:xfrm flipH="1">
            <a:off x="1020788" y="2347784"/>
            <a:ext cx="1024754" cy="73728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14A419-81D5-2C43-A6A0-2ABD6D751A62}"/>
              </a:ext>
            </a:extLst>
          </p:cNvPr>
          <p:cNvCxnSpPr>
            <a:cxnSpLocks/>
          </p:cNvCxnSpPr>
          <p:nvPr/>
        </p:nvCxnSpPr>
        <p:spPr>
          <a:xfrm flipV="1">
            <a:off x="2040631" y="1902085"/>
            <a:ext cx="1535877" cy="423733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E09DBA-CE11-8842-9015-5C075B4E888E}"/>
                  </a:ext>
                </a:extLst>
              </p:cNvPr>
              <p:cNvSpPr txBox="1"/>
              <p:nvPr/>
            </p:nvSpPr>
            <p:spPr>
              <a:xfrm>
                <a:off x="1753353" y="783500"/>
                <a:ext cx="466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E09DBA-CE11-8842-9015-5C075B4E8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353" y="783500"/>
                <a:ext cx="4660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7C8BA-ACBC-CC41-B3F4-B51A61DCAD33}"/>
                  </a:ext>
                </a:extLst>
              </p:cNvPr>
              <p:cNvSpPr txBox="1"/>
              <p:nvPr/>
            </p:nvSpPr>
            <p:spPr>
              <a:xfrm>
                <a:off x="3641125" y="214115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7C8BA-ACBC-CC41-B3F4-B51A61DCA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125" y="2141151"/>
                <a:ext cx="466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D3F248-F29B-D54B-A688-FB9CAA41C39C}"/>
                  </a:ext>
                </a:extLst>
              </p:cNvPr>
              <p:cNvSpPr txBox="1"/>
              <p:nvPr/>
            </p:nvSpPr>
            <p:spPr>
              <a:xfrm>
                <a:off x="646820" y="3068599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D3F248-F29B-D54B-A688-FB9CAA41C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20" y="3068599"/>
                <a:ext cx="467757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D8B19B-E2EE-5E49-8C8E-62EA425EF7A2}"/>
              </a:ext>
            </a:extLst>
          </p:cNvPr>
          <p:cNvCxnSpPr>
            <a:cxnSpLocks/>
          </p:cNvCxnSpPr>
          <p:nvPr/>
        </p:nvCxnSpPr>
        <p:spPr>
          <a:xfrm flipH="1">
            <a:off x="1634201" y="2380739"/>
            <a:ext cx="411340" cy="1190365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FA498-6EF0-CF4E-8E0B-AF9E66601B2A}"/>
                  </a:ext>
                </a:extLst>
              </p:cNvPr>
              <p:cNvSpPr txBox="1"/>
              <p:nvPr/>
            </p:nvSpPr>
            <p:spPr>
              <a:xfrm>
                <a:off x="1986365" y="775193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FA498-6EF0-CF4E-8E0B-AF9E66601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365" y="775193"/>
                <a:ext cx="4461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A95B9E-CAA6-7146-A6AE-D6B4935CF6E3}"/>
                  </a:ext>
                </a:extLst>
              </p:cNvPr>
              <p:cNvSpPr txBox="1"/>
              <p:nvPr/>
            </p:nvSpPr>
            <p:spPr>
              <a:xfrm>
                <a:off x="1268082" y="3534229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A95B9E-CAA6-7146-A6AE-D6B4935CF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82" y="3534229"/>
                <a:ext cx="4624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4FA270-102B-A24A-B060-EE73DB271BA5}"/>
                  </a:ext>
                </a:extLst>
              </p:cNvPr>
              <p:cNvSpPr txBox="1"/>
              <p:nvPr/>
            </p:nvSpPr>
            <p:spPr>
              <a:xfrm>
                <a:off x="1469671" y="1636395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4FA270-102B-A24A-B060-EE73DB271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671" y="1636395"/>
                <a:ext cx="3824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urved Right Arrow 60">
            <a:extLst>
              <a:ext uri="{FF2B5EF4-FFF2-40B4-BE49-F238E27FC236}">
                <a16:creationId xmlns:a16="http://schemas.microsoft.com/office/drawing/2014/main" id="{759641D5-7D86-774D-B910-46490D346555}"/>
              </a:ext>
            </a:extLst>
          </p:cNvPr>
          <p:cNvSpPr/>
          <p:nvPr/>
        </p:nvSpPr>
        <p:spPr>
          <a:xfrm rot="16200000">
            <a:off x="1881801" y="1509772"/>
            <a:ext cx="332649" cy="566915"/>
          </a:xfrm>
          <a:prstGeom prst="curvedRightArrow">
            <a:avLst>
              <a:gd name="adj1" fmla="val 25000"/>
              <a:gd name="adj2" fmla="val 5555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A783C0-4303-E948-9526-20096E69063A}"/>
                  </a:ext>
                </a:extLst>
              </p:cNvPr>
              <p:cNvSpPr/>
              <p:nvPr/>
            </p:nvSpPr>
            <p:spPr>
              <a:xfrm>
                <a:off x="3516753" y="1646019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A783C0-4303-E948-9526-20096E6906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753" y="1646019"/>
                <a:ext cx="460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05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38C7E6FE-935F-E349-9876-BC9BC6ACE76E}"/>
              </a:ext>
            </a:extLst>
          </p:cNvPr>
          <p:cNvSpPr>
            <a:spLocks noChangeAspect="1"/>
          </p:cNvSpPr>
          <p:nvPr/>
        </p:nvSpPr>
        <p:spPr>
          <a:xfrm rot="2038877">
            <a:off x="1425030" y="2245198"/>
            <a:ext cx="784730" cy="3293570"/>
          </a:xfrm>
          <a:prstGeom prst="can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211BFC00-E551-704C-B856-F3B0EC7EBA85}"/>
              </a:ext>
            </a:extLst>
          </p:cNvPr>
          <p:cNvSpPr>
            <a:spLocks noChangeAspect="1"/>
          </p:cNvSpPr>
          <p:nvPr/>
        </p:nvSpPr>
        <p:spPr>
          <a:xfrm rot="5400000">
            <a:off x="3632194" y="1004245"/>
            <a:ext cx="784730" cy="3419205"/>
          </a:xfrm>
          <a:prstGeom prst="can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C68DEE-421C-9949-A880-681F44D7F7FE}"/>
              </a:ext>
            </a:extLst>
          </p:cNvPr>
          <p:cNvCxnSpPr>
            <a:cxnSpLocks noChangeAspect="1"/>
          </p:cNvCxnSpPr>
          <p:nvPr/>
        </p:nvCxnSpPr>
        <p:spPr>
          <a:xfrm>
            <a:off x="405511" y="5598982"/>
            <a:ext cx="134053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5C2A19-AFFF-A249-BBF5-89CEDB490B3E}"/>
              </a:ext>
            </a:extLst>
          </p:cNvPr>
          <p:cNvCxnSpPr>
            <a:cxnSpLocks noChangeAspect="1"/>
          </p:cNvCxnSpPr>
          <p:nvPr/>
        </p:nvCxnSpPr>
        <p:spPr>
          <a:xfrm>
            <a:off x="554691" y="5719851"/>
            <a:ext cx="930851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515F14-8428-B643-8BB4-CACA896C43E7}"/>
              </a:ext>
            </a:extLst>
          </p:cNvPr>
          <p:cNvCxnSpPr>
            <a:cxnSpLocks noChangeAspect="1"/>
          </p:cNvCxnSpPr>
          <p:nvPr/>
        </p:nvCxnSpPr>
        <p:spPr>
          <a:xfrm>
            <a:off x="664458" y="5888016"/>
            <a:ext cx="617774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653151-7FD7-7A40-90BA-4B04EE3DE5FD}"/>
              </a:ext>
            </a:extLst>
          </p:cNvPr>
          <p:cNvCxnSpPr>
            <a:cxnSpLocks noChangeAspect="1"/>
          </p:cNvCxnSpPr>
          <p:nvPr/>
        </p:nvCxnSpPr>
        <p:spPr>
          <a:xfrm>
            <a:off x="889422" y="5252130"/>
            <a:ext cx="0" cy="45168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28DF74-4E97-A945-9BEF-D858FC6E27E9}"/>
              </a:ext>
            </a:extLst>
          </p:cNvPr>
          <p:cNvCxnSpPr>
            <a:cxnSpLocks noChangeAspect="1"/>
          </p:cNvCxnSpPr>
          <p:nvPr/>
        </p:nvCxnSpPr>
        <p:spPr>
          <a:xfrm>
            <a:off x="889409" y="5234313"/>
            <a:ext cx="2009756" cy="19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ircular Arrow 24">
            <a:extLst>
              <a:ext uri="{FF2B5EF4-FFF2-40B4-BE49-F238E27FC236}">
                <a16:creationId xmlns:a16="http://schemas.microsoft.com/office/drawing/2014/main" id="{806E1445-2CA4-4E45-A2D5-269FBF1B88AD}"/>
              </a:ext>
            </a:extLst>
          </p:cNvPr>
          <p:cNvSpPr>
            <a:spLocks noChangeAspect="1"/>
          </p:cNvSpPr>
          <p:nvPr/>
        </p:nvSpPr>
        <p:spPr>
          <a:xfrm rot="5620867" flipH="1">
            <a:off x="920189" y="4620648"/>
            <a:ext cx="594339" cy="713053"/>
          </a:xfrm>
          <a:prstGeom prst="circularArrow">
            <a:avLst/>
          </a:prstGeom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8E65E2-3803-8D48-8736-ADD9066AF2CF}"/>
              </a:ext>
            </a:extLst>
          </p:cNvPr>
          <p:cNvCxnSpPr>
            <a:cxnSpLocks noChangeAspect="1"/>
          </p:cNvCxnSpPr>
          <p:nvPr/>
        </p:nvCxnSpPr>
        <p:spPr>
          <a:xfrm>
            <a:off x="2737120" y="2646167"/>
            <a:ext cx="3844219" cy="0"/>
          </a:xfrm>
          <a:prstGeom prst="line">
            <a:avLst/>
          </a:prstGeom>
          <a:ln w="349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9FB37F-291F-C74B-88E1-6AB38736E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586513" y="4812506"/>
                <a:ext cx="37982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9FB37F-291F-C74B-88E1-6AB38736E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513" y="4812506"/>
                <a:ext cx="379825" cy="369332"/>
              </a:xfrm>
              <a:prstGeom prst="rect">
                <a:avLst/>
              </a:prstGeom>
              <a:blipFill>
                <a:blip r:embed="rId2"/>
                <a:stretch>
                  <a:fillRect l="-12903" r="-322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576438-F844-6448-BB4C-1033B104F040}"/>
              </a:ext>
            </a:extLst>
          </p:cNvPr>
          <p:cNvCxnSpPr>
            <a:cxnSpLocks/>
          </p:cNvCxnSpPr>
          <p:nvPr/>
        </p:nvCxnSpPr>
        <p:spPr>
          <a:xfrm flipV="1">
            <a:off x="533117" y="2291100"/>
            <a:ext cx="1781840" cy="257974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FCDD9C-7513-D34D-92E9-810DEC617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20116" y="3258234"/>
                <a:ext cx="311760" cy="360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FCDD9C-7513-D34D-92E9-810DEC617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16" y="3258234"/>
                <a:ext cx="311760" cy="360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6022BC-2366-5B4F-BAAA-8300D84279D6}"/>
              </a:ext>
            </a:extLst>
          </p:cNvPr>
          <p:cNvCxnSpPr>
            <a:cxnSpLocks noChangeAspect="1"/>
          </p:cNvCxnSpPr>
          <p:nvPr/>
        </p:nvCxnSpPr>
        <p:spPr>
          <a:xfrm>
            <a:off x="2359311" y="2292269"/>
            <a:ext cx="337933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1F6AAA4-9E27-784F-B2A3-8BE3FCFC8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9515" y="1985882"/>
                <a:ext cx="319071" cy="360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1F6AAA4-9E27-784F-B2A3-8BE3FCFC8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515" y="1985882"/>
                <a:ext cx="319071" cy="360732"/>
              </a:xfrm>
              <a:prstGeom prst="rect">
                <a:avLst/>
              </a:prstGeom>
              <a:blipFill>
                <a:blip r:embed="rId4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99FC2E0-52E2-3946-B281-9992F849622C}"/>
              </a:ext>
            </a:extLst>
          </p:cNvPr>
          <p:cNvCxnSpPr>
            <a:cxnSpLocks/>
          </p:cNvCxnSpPr>
          <p:nvPr/>
        </p:nvCxnSpPr>
        <p:spPr>
          <a:xfrm flipV="1">
            <a:off x="877163" y="2646167"/>
            <a:ext cx="1859957" cy="2585284"/>
          </a:xfrm>
          <a:prstGeom prst="line">
            <a:avLst/>
          </a:prstGeom>
          <a:ln w="349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ircular Arrow 42">
            <a:extLst>
              <a:ext uri="{FF2B5EF4-FFF2-40B4-BE49-F238E27FC236}">
                <a16:creationId xmlns:a16="http://schemas.microsoft.com/office/drawing/2014/main" id="{56A023A8-BC61-F94A-BB5D-A5C96D6E3079}"/>
              </a:ext>
            </a:extLst>
          </p:cNvPr>
          <p:cNvSpPr>
            <a:spLocks noChangeAspect="1"/>
          </p:cNvSpPr>
          <p:nvPr/>
        </p:nvSpPr>
        <p:spPr>
          <a:xfrm rot="9515715" flipH="1">
            <a:off x="2378302" y="2301861"/>
            <a:ext cx="657759" cy="91618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554432"/>
              <a:gd name="adj5" fmla="val 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D19342-143F-7A43-93D3-60D9B4B8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19920" y="3229649"/>
                <a:ext cx="3738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D19342-143F-7A43-93D3-60D9B4B8A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20" y="3229649"/>
                <a:ext cx="373820" cy="369332"/>
              </a:xfrm>
              <a:prstGeom prst="rect">
                <a:avLst/>
              </a:prstGeom>
              <a:blipFill>
                <a:blip r:embed="rId5"/>
                <a:stretch>
                  <a:fillRect l="-16667" r="-66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C869998-E1C5-8542-A092-28E65A93C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19441" y="5311329"/>
                <a:ext cx="4807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C869998-E1C5-8542-A092-28E65A93C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441" y="5311329"/>
                <a:ext cx="480743" cy="276999"/>
              </a:xfrm>
              <a:prstGeom prst="rect">
                <a:avLst/>
              </a:prstGeom>
              <a:blipFill>
                <a:blip r:embed="rId6"/>
                <a:stretch>
                  <a:fillRect t="-869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BCC5FC9-5E4E-384B-9F77-8F08D8BD3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581339" y="2448460"/>
                <a:ext cx="3885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BCC5FC9-5E4E-384B-9F77-8F08D8BD3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339" y="2448460"/>
                <a:ext cx="388568" cy="369332"/>
              </a:xfrm>
              <a:prstGeom prst="rect">
                <a:avLst/>
              </a:prstGeom>
              <a:blipFill>
                <a:blip r:embed="rId7"/>
                <a:stretch>
                  <a:fillRect l="-15625" t="-13333" r="-312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58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18000">
              <a:schemeClr val="accent4">
                <a:lumMod val="0"/>
                <a:lumOff val="100000"/>
              </a:schemeClr>
            </a:gs>
            <a:gs pos="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38C7E6FE-935F-E349-9876-BC9BC6ACE76E}"/>
              </a:ext>
            </a:extLst>
          </p:cNvPr>
          <p:cNvSpPr>
            <a:spLocks noChangeAspect="1"/>
          </p:cNvSpPr>
          <p:nvPr/>
        </p:nvSpPr>
        <p:spPr>
          <a:xfrm rot="3820498">
            <a:off x="1982194" y="2786151"/>
            <a:ext cx="784730" cy="3293570"/>
          </a:xfrm>
          <a:prstGeom prst="can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211BFC00-E551-704C-B856-F3B0EC7EBA85}"/>
              </a:ext>
            </a:extLst>
          </p:cNvPr>
          <p:cNvSpPr>
            <a:spLocks noChangeAspect="1"/>
          </p:cNvSpPr>
          <p:nvPr/>
        </p:nvSpPr>
        <p:spPr>
          <a:xfrm rot="1514386">
            <a:off x="3901343" y="738857"/>
            <a:ext cx="784730" cy="3419205"/>
          </a:xfrm>
          <a:prstGeom prst="can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C68DEE-421C-9949-A880-681F44D7F7FE}"/>
              </a:ext>
            </a:extLst>
          </p:cNvPr>
          <p:cNvCxnSpPr>
            <a:cxnSpLocks noChangeAspect="1"/>
          </p:cNvCxnSpPr>
          <p:nvPr/>
        </p:nvCxnSpPr>
        <p:spPr>
          <a:xfrm>
            <a:off x="405511" y="5598982"/>
            <a:ext cx="134053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5C2A19-AFFF-A249-BBF5-89CEDB490B3E}"/>
              </a:ext>
            </a:extLst>
          </p:cNvPr>
          <p:cNvCxnSpPr>
            <a:cxnSpLocks noChangeAspect="1"/>
          </p:cNvCxnSpPr>
          <p:nvPr/>
        </p:nvCxnSpPr>
        <p:spPr>
          <a:xfrm>
            <a:off x="554691" y="5719851"/>
            <a:ext cx="930851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515F14-8428-B643-8BB4-CACA896C43E7}"/>
              </a:ext>
            </a:extLst>
          </p:cNvPr>
          <p:cNvCxnSpPr>
            <a:cxnSpLocks noChangeAspect="1"/>
          </p:cNvCxnSpPr>
          <p:nvPr/>
        </p:nvCxnSpPr>
        <p:spPr>
          <a:xfrm>
            <a:off x="664458" y="5888016"/>
            <a:ext cx="617774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653151-7FD7-7A40-90BA-4B04EE3DE5FD}"/>
              </a:ext>
            </a:extLst>
          </p:cNvPr>
          <p:cNvCxnSpPr>
            <a:cxnSpLocks noChangeAspect="1"/>
          </p:cNvCxnSpPr>
          <p:nvPr/>
        </p:nvCxnSpPr>
        <p:spPr>
          <a:xfrm>
            <a:off x="889422" y="5252130"/>
            <a:ext cx="0" cy="45168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28DF74-4E97-A945-9BEF-D858FC6E27E9}"/>
              </a:ext>
            </a:extLst>
          </p:cNvPr>
          <p:cNvCxnSpPr>
            <a:cxnSpLocks noChangeAspect="1"/>
          </p:cNvCxnSpPr>
          <p:nvPr/>
        </p:nvCxnSpPr>
        <p:spPr>
          <a:xfrm>
            <a:off x="889409" y="5234313"/>
            <a:ext cx="2009756" cy="19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ircular Arrow 24">
            <a:extLst>
              <a:ext uri="{FF2B5EF4-FFF2-40B4-BE49-F238E27FC236}">
                <a16:creationId xmlns:a16="http://schemas.microsoft.com/office/drawing/2014/main" id="{806E1445-2CA4-4E45-A2D5-269FBF1B88AD}"/>
              </a:ext>
            </a:extLst>
          </p:cNvPr>
          <p:cNvSpPr>
            <a:spLocks noChangeAspect="1"/>
          </p:cNvSpPr>
          <p:nvPr/>
        </p:nvSpPr>
        <p:spPr>
          <a:xfrm rot="5620867" flipH="1">
            <a:off x="2182639" y="4655334"/>
            <a:ext cx="594339" cy="713053"/>
          </a:xfrm>
          <a:prstGeom prst="circularArrow">
            <a:avLst/>
          </a:prstGeom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9FB37F-291F-C74B-88E1-6AB38736E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848963" y="4847192"/>
                <a:ext cx="37982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9FB37F-291F-C74B-88E1-6AB38736E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963" y="4847192"/>
                <a:ext cx="379825" cy="369332"/>
              </a:xfrm>
              <a:prstGeom prst="rect">
                <a:avLst/>
              </a:prstGeom>
              <a:blipFill>
                <a:blip r:embed="rId2"/>
                <a:stretch>
                  <a:fillRect l="-12903" r="-322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576438-F844-6448-BB4C-1033B104F040}"/>
              </a:ext>
            </a:extLst>
          </p:cNvPr>
          <p:cNvCxnSpPr>
            <a:cxnSpLocks/>
          </p:cNvCxnSpPr>
          <p:nvPr/>
        </p:nvCxnSpPr>
        <p:spPr>
          <a:xfrm flipV="1">
            <a:off x="724558" y="3287679"/>
            <a:ext cx="2834492" cy="140473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FCDD9C-7513-D34D-92E9-810DEC617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856772" y="3562380"/>
                <a:ext cx="311760" cy="360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FCDD9C-7513-D34D-92E9-810DEC617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772" y="3562380"/>
                <a:ext cx="311760" cy="360732"/>
              </a:xfrm>
              <a:prstGeom prst="rect">
                <a:avLst/>
              </a:prstGeom>
              <a:blipFill>
                <a:blip r:embed="rId3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1F6AAA4-9E27-784F-B2A3-8BE3FCFC8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9515" y="1985882"/>
                <a:ext cx="319071" cy="360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1F6AAA4-9E27-784F-B2A3-8BE3FCFC8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515" y="1985882"/>
                <a:ext cx="319071" cy="360732"/>
              </a:xfrm>
              <a:prstGeom prst="rect">
                <a:avLst/>
              </a:prstGeom>
              <a:blipFill>
                <a:blip r:embed="rId4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99FC2E0-52E2-3946-B281-9992F849622C}"/>
              </a:ext>
            </a:extLst>
          </p:cNvPr>
          <p:cNvCxnSpPr>
            <a:cxnSpLocks/>
          </p:cNvCxnSpPr>
          <p:nvPr/>
        </p:nvCxnSpPr>
        <p:spPr>
          <a:xfrm flipV="1">
            <a:off x="3729250" y="2166248"/>
            <a:ext cx="2888413" cy="1574854"/>
          </a:xfrm>
          <a:prstGeom prst="line">
            <a:avLst/>
          </a:prstGeom>
          <a:ln w="349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ircular Arrow 42">
            <a:extLst>
              <a:ext uri="{FF2B5EF4-FFF2-40B4-BE49-F238E27FC236}">
                <a16:creationId xmlns:a16="http://schemas.microsoft.com/office/drawing/2014/main" id="{56A023A8-BC61-F94A-BB5D-A5C96D6E3079}"/>
              </a:ext>
            </a:extLst>
          </p:cNvPr>
          <p:cNvSpPr>
            <a:spLocks noChangeAspect="1"/>
          </p:cNvSpPr>
          <p:nvPr/>
        </p:nvSpPr>
        <p:spPr>
          <a:xfrm rot="4661728" flipH="1">
            <a:off x="4460779" y="2346359"/>
            <a:ext cx="657759" cy="91618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554432"/>
              <a:gd name="adj5" fmla="val 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D19342-143F-7A43-93D3-60D9B4B8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602748" y="2647354"/>
                <a:ext cx="3738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D19342-143F-7A43-93D3-60D9B4B8A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748" y="2647354"/>
                <a:ext cx="373820" cy="369332"/>
              </a:xfrm>
              <a:prstGeom prst="rect">
                <a:avLst/>
              </a:prstGeom>
              <a:blipFill>
                <a:blip r:embed="rId5"/>
                <a:stretch>
                  <a:fillRect l="-12903" r="-3226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C869998-E1C5-8542-A092-28E65A93C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19441" y="5311329"/>
                <a:ext cx="4807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C869998-E1C5-8542-A092-28E65A93C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441" y="5311329"/>
                <a:ext cx="48074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5B06AE-9C7B-6547-A6DC-03B3873CFD72}"/>
              </a:ext>
            </a:extLst>
          </p:cNvPr>
          <p:cNvCxnSpPr>
            <a:cxnSpLocks/>
          </p:cNvCxnSpPr>
          <p:nvPr/>
        </p:nvCxnSpPr>
        <p:spPr>
          <a:xfrm flipV="1">
            <a:off x="3147723" y="832015"/>
            <a:ext cx="1381673" cy="290908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68AE84A-9483-6C4B-A29B-68A093B10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64458" y="3490800"/>
                <a:ext cx="4807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68AE84A-9483-6C4B-A29B-68A093B10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58" y="3490800"/>
                <a:ext cx="480743" cy="276999"/>
              </a:xfrm>
              <a:prstGeom prst="rect">
                <a:avLst/>
              </a:prstGeom>
              <a:blipFill>
                <a:blip r:embed="rId7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29BF7D-89DD-004E-BC83-786275BE9334}"/>
              </a:ext>
            </a:extLst>
          </p:cNvPr>
          <p:cNvCxnSpPr/>
          <p:nvPr/>
        </p:nvCxnSpPr>
        <p:spPr>
          <a:xfrm flipV="1">
            <a:off x="886961" y="3776708"/>
            <a:ext cx="0" cy="1475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588334-5B8F-C041-B828-9A504E50CDCC}"/>
              </a:ext>
            </a:extLst>
          </p:cNvPr>
          <p:cNvCxnSpPr/>
          <p:nvPr/>
        </p:nvCxnSpPr>
        <p:spPr>
          <a:xfrm>
            <a:off x="7315200" y="5252130"/>
            <a:ext cx="2664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957B58-185D-2243-A00F-09FCBB625989}"/>
              </a:ext>
            </a:extLst>
          </p:cNvPr>
          <p:cNvCxnSpPr>
            <a:cxnSpLocks/>
          </p:cNvCxnSpPr>
          <p:nvPr/>
        </p:nvCxnSpPr>
        <p:spPr>
          <a:xfrm flipV="1">
            <a:off x="7315200" y="3619025"/>
            <a:ext cx="2370083" cy="1627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02AE5B-0EF7-DE4D-805B-BA69E45C0E37}"/>
              </a:ext>
            </a:extLst>
          </p:cNvPr>
          <p:cNvCxnSpPr>
            <a:cxnSpLocks/>
          </p:cNvCxnSpPr>
          <p:nvPr/>
        </p:nvCxnSpPr>
        <p:spPr>
          <a:xfrm flipV="1">
            <a:off x="9684776" y="1317162"/>
            <a:ext cx="1151542" cy="232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EB3DFBF-F9DC-3F43-A7DE-F62881629606}"/>
              </a:ext>
            </a:extLst>
          </p:cNvPr>
          <p:cNvCxnSpPr>
            <a:cxnSpLocks/>
          </p:cNvCxnSpPr>
          <p:nvPr/>
        </p:nvCxnSpPr>
        <p:spPr>
          <a:xfrm flipV="1">
            <a:off x="7315200" y="1317162"/>
            <a:ext cx="3521118" cy="393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F31339-F4BA-AC44-B3CE-E9C838D799CB}"/>
              </a:ext>
            </a:extLst>
          </p:cNvPr>
          <p:cNvCxnSpPr>
            <a:cxnSpLocks/>
          </p:cNvCxnSpPr>
          <p:nvPr/>
        </p:nvCxnSpPr>
        <p:spPr>
          <a:xfrm flipV="1">
            <a:off x="8466235" y="1317162"/>
            <a:ext cx="2370083" cy="162782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7A8959-33A1-6643-B6FC-FBD260482EDF}"/>
              </a:ext>
            </a:extLst>
          </p:cNvPr>
          <p:cNvCxnSpPr>
            <a:cxnSpLocks/>
          </p:cNvCxnSpPr>
          <p:nvPr/>
        </p:nvCxnSpPr>
        <p:spPr>
          <a:xfrm flipV="1">
            <a:off x="7346144" y="2953675"/>
            <a:ext cx="1154097" cy="228063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667202-F7F2-0943-957B-47ACC154B208}"/>
              </a:ext>
            </a:extLst>
          </p:cNvPr>
          <p:cNvCxnSpPr>
            <a:cxnSpLocks/>
          </p:cNvCxnSpPr>
          <p:nvPr/>
        </p:nvCxnSpPr>
        <p:spPr>
          <a:xfrm flipV="1">
            <a:off x="9716227" y="2131073"/>
            <a:ext cx="1187597" cy="148795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F2E2CD5-7944-0941-96DC-48689D1FD8D1}"/>
                  </a:ext>
                </a:extLst>
              </p14:cNvPr>
              <p14:cNvContentPartPr/>
              <p14:nvPr/>
            </p14:nvContentPartPr>
            <p14:xfrm>
              <a:off x="7940433" y="4565917"/>
              <a:ext cx="260280" cy="731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F2E2CD5-7944-0941-96DC-48689D1FD8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31793" y="4556917"/>
                <a:ext cx="27792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131782B-A034-564A-A32E-FCE581047D3B}"/>
                  </a:ext>
                </a:extLst>
              </p14:cNvPr>
              <p14:cNvContentPartPr/>
              <p14:nvPr/>
            </p14:nvContentPartPr>
            <p14:xfrm>
              <a:off x="8247513" y="4239757"/>
              <a:ext cx="160560" cy="2980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131782B-A034-564A-A32E-FCE581047D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38873" y="4230757"/>
                <a:ext cx="1782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D1DFA59-D565-C944-9F12-AB1C622F4A08}"/>
                  </a:ext>
                </a:extLst>
              </p14:cNvPr>
              <p14:cNvContentPartPr/>
              <p14:nvPr/>
            </p14:nvContentPartPr>
            <p14:xfrm>
              <a:off x="8598513" y="4431997"/>
              <a:ext cx="170640" cy="818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D1DFA59-D565-C944-9F12-AB1C622F4A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89873" y="4422997"/>
                <a:ext cx="188280" cy="83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A87618A-B824-AF45-A6F8-36A82F93B652}"/>
                  </a:ext>
                </a:extLst>
              </p14:cNvPr>
              <p14:cNvContentPartPr/>
              <p14:nvPr/>
            </p14:nvContentPartPr>
            <p14:xfrm>
              <a:off x="9414273" y="3287557"/>
              <a:ext cx="444240" cy="470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A87618A-B824-AF45-A6F8-36A82F93B6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05633" y="3278557"/>
                <a:ext cx="46188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FECB9CF-3AE4-4F4F-90D1-11D13159BE4F}"/>
                  </a:ext>
                </a:extLst>
              </p14:cNvPr>
              <p14:cNvContentPartPr/>
              <p14:nvPr/>
            </p14:nvContentPartPr>
            <p14:xfrm>
              <a:off x="10215993" y="2622637"/>
              <a:ext cx="155520" cy="244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FECB9CF-3AE4-4F4F-90D1-11D13159BE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06993" y="2613997"/>
                <a:ext cx="1731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23CEB7-4494-1A4E-AAA7-2D92421CBFA1}"/>
                  </a:ext>
                </a:extLst>
              </p:cNvPr>
              <p:cNvSpPr txBox="1"/>
              <p:nvPr/>
            </p:nvSpPr>
            <p:spPr>
              <a:xfrm>
                <a:off x="8153368" y="4723397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23CEB7-4494-1A4E-AAA7-2D92421C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68" y="4723397"/>
                <a:ext cx="399597" cy="369332"/>
              </a:xfrm>
              <a:prstGeom prst="rect">
                <a:avLst/>
              </a:prstGeom>
              <a:blipFill>
                <a:blip r:embed="rId18"/>
                <a:stretch>
                  <a:fillRect l="-3125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644F17-2F1D-DB44-B24F-060629BDD0F6}"/>
                  </a:ext>
                </a:extLst>
              </p:cNvPr>
              <p:cNvSpPr txBox="1"/>
              <p:nvPr/>
            </p:nvSpPr>
            <p:spPr>
              <a:xfrm>
                <a:off x="8811231" y="4719368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644F17-2F1D-DB44-B24F-060629BD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231" y="4719368"/>
                <a:ext cx="46128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84B943D-6F7E-644A-A0FC-FE90515C1CC4}"/>
                  </a:ext>
                </a:extLst>
              </p:cNvPr>
              <p:cNvSpPr txBox="1"/>
              <p:nvPr/>
            </p:nvSpPr>
            <p:spPr>
              <a:xfrm>
                <a:off x="8384195" y="4009425"/>
                <a:ext cx="384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84B943D-6F7E-644A-A0FC-FE90515C1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195" y="4009425"/>
                <a:ext cx="384016" cy="369332"/>
              </a:xfrm>
              <a:prstGeom prst="rect">
                <a:avLst/>
              </a:prstGeom>
              <a:blipFill>
                <a:blip r:embed="rId20"/>
                <a:stretch>
                  <a:fillRect l="-666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C6FBC5A-901C-DE47-92BD-DA9D6AD3366B}"/>
                  </a:ext>
                </a:extLst>
              </p:cNvPr>
              <p:cNvSpPr txBox="1"/>
              <p:nvPr/>
            </p:nvSpPr>
            <p:spPr>
              <a:xfrm>
                <a:off x="9112532" y="3193048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C6FBC5A-901C-DE47-92BD-DA9D6AD33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532" y="3193048"/>
                <a:ext cx="38241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F91EECA-CD60-A843-9983-CE44519FA8EE}"/>
                  </a:ext>
                </a:extLst>
              </p:cNvPr>
              <p:cNvSpPr txBox="1"/>
              <p:nvPr/>
            </p:nvSpPr>
            <p:spPr>
              <a:xfrm>
                <a:off x="10287838" y="2285959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F91EECA-CD60-A843-9983-CE44519FA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838" y="2285959"/>
                <a:ext cx="46660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84A2096-7297-9E4E-8476-546C425F6066}"/>
                  </a:ext>
                </a:extLst>
              </p:cNvPr>
              <p:cNvSpPr/>
              <p:nvPr/>
            </p:nvSpPr>
            <p:spPr>
              <a:xfrm>
                <a:off x="8838821" y="2962004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84A2096-7297-9E4E-8476-546C425F6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821" y="2962004"/>
                <a:ext cx="35163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79F85FC-93B3-854E-81CC-BCD1B92528ED}"/>
                  </a:ext>
                </a:extLst>
              </p:cNvPr>
              <p:cNvSpPr/>
              <p:nvPr/>
            </p:nvSpPr>
            <p:spPr>
              <a:xfrm>
                <a:off x="10834142" y="981823"/>
                <a:ext cx="780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79F85FC-93B3-854E-81CC-BCD1B9252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142" y="981823"/>
                <a:ext cx="780727" cy="369332"/>
              </a:xfrm>
              <a:prstGeom prst="rect">
                <a:avLst/>
              </a:prstGeom>
              <a:blipFill>
                <a:blip r:embed="rId2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E5EF25-4551-FC44-8626-6BE1FE27E30B}"/>
                  </a:ext>
                </a:extLst>
              </p:cNvPr>
              <p:cNvSpPr/>
              <p:nvPr/>
            </p:nvSpPr>
            <p:spPr>
              <a:xfrm>
                <a:off x="4987238" y="428334"/>
                <a:ext cx="780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E5EF25-4551-FC44-8626-6BE1FE27E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238" y="428334"/>
                <a:ext cx="780727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DA83384-CA60-2040-B064-5ED7272E6F8E}"/>
                  </a:ext>
                </a:extLst>
              </p14:cNvPr>
              <p14:cNvContentPartPr/>
              <p14:nvPr/>
            </p14:nvContentPartPr>
            <p14:xfrm>
              <a:off x="5022633" y="955837"/>
              <a:ext cx="33840" cy="388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DA83384-CA60-2040-B064-5ED7272E6F8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04993" y="938197"/>
                <a:ext cx="694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89A4BFE-2408-3C44-AE89-998488921C89}"/>
                  </a:ext>
                </a:extLst>
              </p14:cNvPr>
              <p14:cNvContentPartPr/>
              <p14:nvPr/>
            </p14:nvContentPartPr>
            <p14:xfrm>
              <a:off x="728553" y="5036437"/>
              <a:ext cx="355680" cy="2509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89A4BFE-2408-3C44-AE89-998488921C8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0913" y="5018437"/>
                <a:ext cx="391320" cy="2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291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4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4AFECAF-DCE3-094A-B822-F3615975B795}"/>
              </a:ext>
            </a:extLst>
          </p:cNvPr>
          <p:cNvSpPr/>
          <p:nvPr/>
        </p:nvSpPr>
        <p:spPr>
          <a:xfrm>
            <a:off x="5325705" y="2278523"/>
            <a:ext cx="914400" cy="9144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62F347-046E-E14F-B4F0-B39948865200}"/>
              </a:ext>
            </a:extLst>
          </p:cNvPr>
          <p:cNvSpPr/>
          <p:nvPr/>
        </p:nvSpPr>
        <p:spPr>
          <a:xfrm>
            <a:off x="7007624" y="5011175"/>
            <a:ext cx="914400" cy="9144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D79E99-F5D4-AE42-A7F7-A50432987A6A}"/>
              </a:ext>
            </a:extLst>
          </p:cNvPr>
          <p:cNvCxnSpPr>
            <a:cxnSpLocks/>
          </p:cNvCxnSpPr>
          <p:nvPr/>
        </p:nvCxnSpPr>
        <p:spPr>
          <a:xfrm>
            <a:off x="3341729" y="681644"/>
            <a:ext cx="1995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6F9803-A03A-4940-9779-BA11E98B0CF3}"/>
              </a:ext>
            </a:extLst>
          </p:cNvPr>
          <p:cNvCxnSpPr>
            <a:cxnSpLocks/>
          </p:cNvCxnSpPr>
          <p:nvPr/>
        </p:nvCxnSpPr>
        <p:spPr>
          <a:xfrm flipV="1">
            <a:off x="3374981" y="399008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663DFF-9C3A-F541-8579-799391027EA0}"/>
              </a:ext>
            </a:extLst>
          </p:cNvPr>
          <p:cNvCxnSpPr>
            <a:cxnSpLocks/>
          </p:cNvCxnSpPr>
          <p:nvPr/>
        </p:nvCxnSpPr>
        <p:spPr>
          <a:xfrm flipV="1">
            <a:off x="5106802" y="418408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4DEFFC-94F9-5242-B969-940D7FC7B6CA}"/>
              </a:ext>
            </a:extLst>
          </p:cNvPr>
          <p:cNvCxnSpPr>
            <a:cxnSpLocks/>
          </p:cNvCxnSpPr>
          <p:nvPr/>
        </p:nvCxnSpPr>
        <p:spPr>
          <a:xfrm flipV="1">
            <a:off x="5325705" y="421183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7F7ADE-2073-B244-8AF3-9F2252A4A468}"/>
              </a:ext>
            </a:extLst>
          </p:cNvPr>
          <p:cNvCxnSpPr>
            <a:cxnSpLocks/>
          </p:cNvCxnSpPr>
          <p:nvPr/>
        </p:nvCxnSpPr>
        <p:spPr>
          <a:xfrm flipV="1">
            <a:off x="4511063" y="387933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629C91-4827-634E-BC27-EC1AAE3794FE}"/>
              </a:ext>
            </a:extLst>
          </p:cNvPr>
          <p:cNvCxnSpPr>
            <a:cxnSpLocks/>
          </p:cNvCxnSpPr>
          <p:nvPr/>
        </p:nvCxnSpPr>
        <p:spPr>
          <a:xfrm flipV="1">
            <a:off x="4297703" y="407333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FA1D76-6533-8A4D-8694-E67AF9E9806E}"/>
              </a:ext>
            </a:extLst>
          </p:cNvPr>
          <p:cNvCxnSpPr>
            <a:cxnSpLocks/>
          </p:cNvCxnSpPr>
          <p:nvPr/>
        </p:nvCxnSpPr>
        <p:spPr>
          <a:xfrm flipV="1">
            <a:off x="4682864" y="376856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98CFC7-9F8A-7749-A4D1-67D3F437576F}"/>
              </a:ext>
            </a:extLst>
          </p:cNvPr>
          <p:cNvCxnSpPr>
            <a:cxnSpLocks/>
          </p:cNvCxnSpPr>
          <p:nvPr/>
        </p:nvCxnSpPr>
        <p:spPr>
          <a:xfrm flipV="1">
            <a:off x="4868513" y="396252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98CCA5-1804-7946-AE60-967A2FAECA1C}"/>
              </a:ext>
            </a:extLst>
          </p:cNvPr>
          <p:cNvCxnSpPr>
            <a:cxnSpLocks/>
          </p:cNvCxnSpPr>
          <p:nvPr/>
        </p:nvCxnSpPr>
        <p:spPr>
          <a:xfrm flipV="1">
            <a:off x="3918093" y="393483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7C8C98-DD4C-764E-909C-D69AD7336690}"/>
              </a:ext>
            </a:extLst>
          </p:cNvPr>
          <p:cNvCxnSpPr>
            <a:cxnSpLocks/>
          </p:cNvCxnSpPr>
          <p:nvPr/>
        </p:nvCxnSpPr>
        <p:spPr>
          <a:xfrm flipV="1">
            <a:off x="3737982" y="412883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C654FB-22B8-9948-A682-55E1B58DD6A5}"/>
              </a:ext>
            </a:extLst>
          </p:cNvPr>
          <p:cNvCxnSpPr>
            <a:cxnSpLocks/>
          </p:cNvCxnSpPr>
          <p:nvPr/>
        </p:nvCxnSpPr>
        <p:spPr>
          <a:xfrm flipV="1">
            <a:off x="3555112" y="396258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8869E8-3108-3D43-BE8A-2B6E179D9E56}"/>
              </a:ext>
            </a:extLst>
          </p:cNvPr>
          <p:cNvCxnSpPr>
            <a:cxnSpLocks/>
          </p:cNvCxnSpPr>
          <p:nvPr/>
        </p:nvCxnSpPr>
        <p:spPr>
          <a:xfrm flipV="1">
            <a:off x="4139762" y="399031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C07310-F5B3-F543-9795-98857321A814}"/>
              </a:ext>
            </a:extLst>
          </p:cNvPr>
          <p:cNvCxnSpPr>
            <a:cxnSpLocks/>
          </p:cNvCxnSpPr>
          <p:nvPr/>
        </p:nvCxnSpPr>
        <p:spPr>
          <a:xfrm>
            <a:off x="4380830" y="649783"/>
            <a:ext cx="1257970" cy="1707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E981CD-B31C-A84C-A02F-918741A51B2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106194" y="3059012"/>
            <a:ext cx="1035341" cy="2086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C201BD-C977-9B49-98D6-48A63D0BDAD8}"/>
              </a:ext>
            </a:extLst>
          </p:cNvPr>
          <p:cNvCxnSpPr>
            <a:cxnSpLocks/>
          </p:cNvCxnSpPr>
          <p:nvPr/>
        </p:nvCxnSpPr>
        <p:spPr>
          <a:xfrm flipH="1">
            <a:off x="4339267" y="678885"/>
            <a:ext cx="66491" cy="5150005"/>
          </a:xfrm>
          <a:prstGeom prst="line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B84149-8209-6549-AF59-396A89926229}"/>
              </a:ext>
            </a:extLst>
          </p:cNvPr>
          <p:cNvCxnSpPr>
            <a:cxnSpLocks/>
          </p:cNvCxnSpPr>
          <p:nvPr/>
        </p:nvCxnSpPr>
        <p:spPr>
          <a:xfrm flipH="1">
            <a:off x="5717854" y="701041"/>
            <a:ext cx="81657" cy="4068378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928F08-E5C4-8149-98CB-48E35448E4AA}"/>
              </a:ext>
            </a:extLst>
          </p:cNvPr>
          <p:cNvCxnSpPr>
            <a:cxnSpLocks/>
          </p:cNvCxnSpPr>
          <p:nvPr/>
        </p:nvCxnSpPr>
        <p:spPr>
          <a:xfrm>
            <a:off x="2676698" y="2789329"/>
            <a:ext cx="5120640" cy="0"/>
          </a:xfrm>
          <a:prstGeom prst="line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C67D35-9C0C-A749-99A3-227C0AC092EC}"/>
                  </a:ext>
                </a:extLst>
              </p:cNvPr>
              <p:cNvSpPr txBox="1"/>
              <p:nvPr/>
            </p:nvSpPr>
            <p:spPr>
              <a:xfrm>
                <a:off x="7922024" y="2493215"/>
                <a:ext cx="5403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C67D35-9C0C-A749-99A3-227C0AC0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024" y="2493215"/>
                <a:ext cx="54033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FC2C3DF-8A19-384A-996B-53D43495C04F}"/>
                  </a:ext>
                </a:extLst>
              </p:cNvPr>
              <p:cNvSpPr txBox="1"/>
              <p:nvPr/>
            </p:nvSpPr>
            <p:spPr>
              <a:xfrm>
                <a:off x="3814182" y="5736560"/>
                <a:ext cx="5403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FC2C3DF-8A19-384A-996B-53D43495C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182" y="5736560"/>
                <a:ext cx="540332" cy="584775"/>
              </a:xfrm>
              <a:prstGeom prst="rect">
                <a:avLst/>
              </a:prstGeom>
              <a:blipFill>
                <a:blip r:embed="rId3"/>
                <a:stretch>
                  <a:fillRect r="-39535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9B854658-4DC3-5D49-AB37-E56415DE317B}"/>
              </a:ext>
            </a:extLst>
          </p:cNvPr>
          <p:cNvSpPr txBox="1"/>
          <p:nvPr/>
        </p:nvSpPr>
        <p:spPr>
          <a:xfrm>
            <a:off x="4181341" y="3086"/>
            <a:ext cx="540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977D5A0-8EB1-BC47-9E75-C25FBAB62454}"/>
                  </a:ext>
                </a:extLst>
              </p:cNvPr>
              <p:cNvSpPr txBox="1"/>
              <p:nvPr/>
            </p:nvSpPr>
            <p:spPr>
              <a:xfrm>
                <a:off x="4823721" y="4769419"/>
                <a:ext cx="6192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977D5A0-8EB1-BC47-9E75-C25FBAB62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721" y="4769419"/>
                <a:ext cx="61927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173A8B5-75F0-774D-B5AB-5FD7192B102A}"/>
                  </a:ext>
                </a:extLst>
              </p:cNvPr>
              <p:cNvSpPr txBox="1"/>
              <p:nvPr/>
            </p:nvSpPr>
            <p:spPr>
              <a:xfrm>
                <a:off x="5942012" y="4762098"/>
                <a:ext cx="6192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173A8B5-75F0-774D-B5AB-5FD7192B1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012" y="4762098"/>
                <a:ext cx="619279" cy="584775"/>
              </a:xfrm>
              <a:prstGeom prst="rect">
                <a:avLst/>
              </a:prstGeom>
              <a:blipFill>
                <a:blip r:embed="rId5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E207B7E-B6F3-7645-AC00-813D5445AF4C}"/>
              </a:ext>
            </a:extLst>
          </p:cNvPr>
          <p:cNvCxnSpPr>
            <a:cxnSpLocks/>
          </p:cNvCxnSpPr>
          <p:nvPr/>
        </p:nvCxnSpPr>
        <p:spPr>
          <a:xfrm>
            <a:off x="2524317" y="4738255"/>
            <a:ext cx="5120640" cy="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0801479-28ED-8746-B864-D8523DFC43BA}"/>
                  </a:ext>
                </a:extLst>
              </p:cNvPr>
              <p:cNvSpPr txBox="1"/>
              <p:nvPr/>
            </p:nvSpPr>
            <p:spPr>
              <a:xfrm>
                <a:off x="4354514" y="1164584"/>
                <a:ext cx="6358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0801479-28ED-8746-B864-D8523DFC4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514" y="1164584"/>
                <a:ext cx="635887" cy="584775"/>
              </a:xfrm>
              <a:prstGeom prst="rect">
                <a:avLst/>
              </a:prstGeom>
              <a:blipFill>
                <a:blip r:embed="rId6"/>
                <a:stretch>
                  <a:fillRect l="-1961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9986BDD-2505-6E40-B0AF-B3254227E75B}"/>
                  </a:ext>
                </a:extLst>
              </p:cNvPr>
              <p:cNvSpPr txBox="1"/>
              <p:nvPr/>
            </p:nvSpPr>
            <p:spPr>
              <a:xfrm>
                <a:off x="5747348" y="3176735"/>
                <a:ext cx="5640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9986BDD-2505-6E40-B0AF-B3254227E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348" y="3176735"/>
                <a:ext cx="564007" cy="584775"/>
              </a:xfrm>
              <a:prstGeom prst="rect">
                <a:avLst/>
              </a:prstGeom>
              <a:blipFill>
                <a:blip r:embed="rId7"/>
                <a:stretch>
                  <a:fillRect l="-8889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B23472-386D-134F-89CE-EE8A7B6A8F31}"/>
                  </a:ext>
                </a:extLst>
              </p:cNvPr>
              <p:cNvSpPr txBox="1"/>
              <p:nvPr/>
            </p:nvSpPr>
            <p:spPr>
              <a:xfrm>
                <a:off x="6096000" y="2067407"/>
                <a:ext cx="6358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B23472-386D-134F-89CE-EE8A7B6A8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67407"/>
                <a:ext cx="635887" cy="584775"/>
              </a:xfrm>
              <a:prstGeom prst="rect">
                <a:avLst/>
              </a:prstGeom>
              <a:blipFill>
                <a:blip r:embed="rId8"/>
                <a:stretch>
                  <a:fillRect l="-2000" r="-8000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D3F6BEF-1319-DF42-B561-740E41403128}"/>
                  </a:ext>
                </a:extLst>
              </p:cNvPr>
              <p:cNvSpPr txBox="1"/>
              <p:nvPr/>
            </p:nvSpPr>
            <p:spPr>
              <a:xfrm>
                <a:off x="7113649" y="5112710"/>
                <a:ext cx="6358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D3F6BEF-1319-DF42-B561-740E41403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649" y="5112710"/>
                <a:ext cx="635887" cy="584775"/>
              </a:xfrm>
              <a:prstGeom prst="rect">
                <a:avLst/>
              </a:prstGeom>
              <a:blipFill>
                <a:blip r:embed="rId9"/>
                <a:stretch>
                  <a:fillRect r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c 66">
            <a:extLst>
              <a:ext uri="{FF2B5EF4-FFF2-40B4-BE49-F238E27FC236}">
                <a16:creationId xmlns:a16="http://schemas.microsoft.com/office/drawing/2014/main" id="{F4AC4715-3090-3D4C-A1A8-376708160FEE}"/>
              </a:ext>
            </a:extLst>
          </p:cNvPr>
          <p:cNvSpPr/>
          <p:nvPr/>
        </p:nvSpPr>
        <p:spPr>
          <a:xfrm rot="8348643">
            <a:off x="5678057" y="3291880"/>
            <a:ext cx="701572" cy="771529"/>
          </a:xfrm>
          <a:prstGeom prst="arc">
            <a:avLst>
              <a:gd name="adj1" fmla="val 1093888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2342AEA7-AC52-7346-86B6-174E93119E20}"/>
              </a:ext>
            </a:extLst>
          </p:cNvPr>
          <p:cNvSpPr/>
          <p:nvPr/>
        </p:nvSpPr>
        <p:spPr>
          <a:xfrm rot="9163014">
            <a:off x="4367692" y="1552617"/>
            <a:ext cx="702692" cy="294560"/>
          </a:xfrm>
          <a:prstGeom prst="arc">
            <a:avLst>
              <a:gd name="adj1" fmla="val 10938888"/>
              <a:gd name="adj2" fmla="val 215527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7B0EAA8-25FC-0242-8257-3BC6A190426C}"/>
                  </a:ext>
                </a:extLst>
              </p:cNvPr>
              <p:cNvSpPr txBox="1"/>
              <p:nvPr/>
            </p:nvSpPr>
            <p:spPr>
              <a:xfrm>
                <a:off x="4905267" y="969802"/>
                <a:ext cx="6358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7B0EAA8-25FC-0242-8257-3BC6A1904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67" y="969802"/>
                <a:ext cx="635887" cy="584775"/>
              </a:xfrm>
              <a:prstGeom prst="rect">
                <a:avLst/>
              </a:prstGeom>
              <a:blipFill>
                <a:blip r:embed="rId10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8A77EA3-3DB8-5F43-818A-991E15124B02}"/>
                  </a:ext>
                </a:extLst>
              </p:cNvPr>
              <p:cNvSpPr txBox="1"/>
              <p:nvPr/>
            </p:nvSpPr>
            <p:spPr>
              <a:xfrm>
                <a:off x="6577949" y="3673202"/>
                <a:ext cx="6358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8A77EA3-3DB8-5F43-818A-991E15124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949" y="3673202"/>
                <a:ext cx="635887" cy="584775"/>
              </a:xfrm>
              <a:prstGeom prst="rect">
                <a:avLst/>
              </a:prstGeom>
              <a:blipFill>
                <a:blip r:embed="rId11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05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463EED-A3F3-6548-9B7C-FB8729D9A721}"/>
              </a:ext>
            </a:extLst>
          </p:cNvPr>
          <p:cNvCxnSpPr>
            <a:cxnSpLocks/>
          </p:cNvCxnSpPr>
          <p:nvPr/>
        </p:nvCxnSpPr>
        <p:spPr>
          <a:xfrm flipV="1">
            <a:off x="5367904" y="1723869"/>
            <a:ext cx="16510" cy="4467070"/>
          </a:xfrm>
          <a:prstGeom prst="straightConnector1">
            <a:avLst/>
          </a:prstGeom>
          <a:ln w="317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E23922-52D4-0542-B48E-4465B37D61FB}"/>
              </a:ext>
            </a:extLst>
          </p:cNvPr>
          <p:cNvCxnSpPr>
            <a:cxnSpLocks/>
          </p:cNvCxnSpPr>
          <p:nvPr/>
        </p:nvCxnSpPr>
        <p:spPr>
          <a:xfrm>
            <a:off x="3612630" y="4399614"/>
            <a:ext cx="4460849" cy="0"/>
          </a:xfrm>
          <a:prstGeom prst="straightConnector1">
            <a:avLst/>
          </a:prstGeom>
          <a:ln w="3175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0F32EAA-C920-7341-8D84-CB9513CBBFA6}"/>
              </a:ext>
            </a:extLst>
          </p:cNvPr>
          <p:cNvSpPr/>
          <p:nvPr/>
        </p:nvSpPr>
        <p:spPr>
          <a:xfrm>
            <a:off x="4778116" y="3809375"/>
            <a:ext cx="1179576" cy="1180475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4F990-4F3B-364C-B437-05667E8D6F7D}"/>
              </a:ext>
            </a:extLst>
          </p:cNvPr>
          <p:cNvSpPr/>
          <p:nvPr/>
        </p:nvSpPr>
        <p:spPr>
          <a:xfrm>
            <a:off x="4238620" y="3269735"/>
            <a:ext cx="2258568" cy="2259754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8D1DE2-6ED3-6243-B052-D4C217B13C6B}"/>
              </a:ext>
            </a:extLst>
          </p:cNvPr>
          <p:cNvSpPr/>
          <p:nvPr/>
        </p:nvSpPr>
        <p:spPr>
          <a:xfrm>
            <a:off x="3781420" y="2813128"/>
            <a:ext cx="3172968" cy="3172968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96E2F5-9632-C74A-8D13-94DECAB6597B}"/>
              </a:ext>
            </a:extLst>
          </p:cNvPr>
          <p:cNvSpPr/>
          <p:nvPr/>
        </p:nvSpPr>
        <p:spPr>
          <a:xfrm>
            <a:off x="5975531" y="3474616"/>
            <a:ext cx="521658" cy="645216"/>
          </a:xfrm>
          <a:prstGeom prst="rect">
            <a:avLst/>
          </a:prstGeom>
          <a:solidFill>
            <a:schemeClr val="accent1">
              <a:alpha val="42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2B28C8-17D1-0346-8A36-4E994968323F}"/>
              </a:ext>
            </a:extLst>
          </p:cNvPr>
          <p:cNvCxnSpPr/>
          <p:nvPr/>
        </p:nvCxnSpPr>
        <p:spPr>
          <a:xfrm flipV="1">
            <a:off x="5957692" y="2608287"/>
            <a:ext cx="2281203" cy="88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229C89-03A1-6D46-96CF-E20454557A9F}"/>
              </a:ext>
            </a:extLst>
          </p:cNvPr>
          <p:cNvCxnSpPr>
            <a:cxnSpLocks/>
          </p:cNvCxnSpPr>
          <p:nvPr/>
        </p:nvCxnSpPr>
        <p:spPr>
          <a:xfrm flipV="1">
            <a:off x="6482613" y="3238539"/>
            <a:ext cx="2043684" cy="86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CF288AB-1CE0-2647-9B2C-A4CB95ED941A}"/>
              </a:ext>
            </a:extLst>
          </p:cNvPr>
          <p:cNvSpPr/>
          <p:nvPr/>
        </p:nvSpPr>
        <p:spPr>
          <a:xfrm>
            <a:off x="8063735" y="2570160"/>
            <a:ext cx="714656" cy="6943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30AFEA-AB8B-F748-B8FA-76A2FDD4D406}"/>
              </a:ext>
            </a:extLst>
          </p:cNvPr>
          <p:cNvSpPr txBox="1"/>
          <p:nvPr/>
        </p:nvSpPr>
        <p:spPr>
          <a:xfrm>
            <a:off x="4923846" y="1214675"/>
            <a:ext cx="88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Axial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CEB491-A65D-614C-9F9D-1A449817C779}"/>
              </a:ext>
            </a:extLst>
          </p:cNvPr>
          <p:cNvSpPr txBox="1"/>
          <p:nvPr/>
        </p:nvSpPr>
        <p:spPr>
          <a:xfrm>
            <a:off x="8043350" y="4165147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Circ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996DD8-D42E-B646-82BD-A5DECDA34FF7}"/>
              </a:ext>
            </a:extLst>
          </p:cNvPr>
          <p:cNvSpPr txBox="1"/>
          <p:nvPr/>
        </p:nvSpPr>
        <p:spPr>
          <a:xfrm>
            <a:off x="8403411" y="2715620"/>
            <a:ext cx="303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5F4FD6-B3AB-8B4D-8264-28AD5B469EE0}"/>
              </a:ext>
            </a:extLst>
          </p:cNvPr>
          <p:cNvCxnSpPr>
            <a:cxnSpLocks/>
          </p:cNvCxnSpPr>
          <p:nvPr/>
        </p:nvCxnSpPr>
        <p:spPr>
          <a:xfrm flipH="1" flipV="1">
            <a:off x="8266977" y="2630601"/>
            <a:ext cx="238388" cy="607938"/>
          </a:xfrm>
          <a:prstGeom prst="line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nector: Curved 29">
            <a:extLst>
              <a:ext uri="{FF2B5EF4-FFF2-40B4-BE49-F238E27FC236}">
                <a16:creationId xmlns:a16="http://schemas.microsoft.com/office/drawing/2014/main" id="{69E13EAE-172D-4B11-83CD-6778816809FC}"/>
              </a:ext>
            </a:extLst>
          </p:cNvPr>
          <p:cNvSpPr/>
          <p:nvPr/>
        </p:nvSpPr>
        <p:spPr>
          <a:xfrm rot="16200000" flipV="1">
            <a:off x="5733664" y="2313740"/>
            <a:ext cx="548640" cy="1280160"/>
          </a:xfrm>
          <a:prstGeom prst="curvedConnector2">
            <a:avLst/>
          </a:prstGeom>
          <a:solidFill>
            <a:srgbClr val="000000">
              <a:alpha val="5000"/>
            </a:srgbClr>
          </a:solidFill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35C776C-B5EC-E94C-B4B5-13EBFAA0E78E}"/>
                  </a:ext>
                </a:extLst>
              </p:cNvPr>
              <p:cNvSpPr txBox="1"/>
              <p:nvPr/>
            </p:nvSpPr>
            <p:spPr>
              <a:xfrm>
                <a:off x="5929610" y="2138158"/>
                <a:ext cx="7184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35C776C-B5EC-E94C-B4B5-13EBFAA0E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610" y="2138158"/>
                <a:ext cx="718454" cy="492443"/>
              </a:xfrm>
              <a:prstGeom prst="rect">
                <a:avLst/>
              </a:prstGeom>
              <a:blipFill>
                <a:blip r:embed="rId2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90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638F7B-0946-EA40-9BAE-D5730ABF5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3608" y="1825625"/>
            <a:ext cx="4776821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A919EE-71FD-BB48-ACB1-5B895B3DA800}"/>
              </a:ext>
            </a:extLst>
          </p:cNvPr>
          <p:cNvCxnSpPr>
            <a:cxnSpLocks/>
          </p:cNvCxnSpPr>
          <p:nvPr/>
        </p:nvCxnSpPr>
        <p:spPr>
          <a:xfrm flipH="1" flipV="1">
            <a:off x="5076669" y="2503359"/>
            <a:ext cx="1015350" cy="149793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  <a:effectLst>
            <a:glow rad="25400"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 extrusionH="95250">
            <a:extrusionClr>
              <a:schemeClr val="accent2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E2141D-E7D8-4D44-AF74-6C2D16B058EA}"/>
              </a:ext>
            </a:extLst>
          </p:cNvPr>
          <p:cNvCxnSpPr>
            <a:cxnSpLocks/>
          </p:cNvCxnSpPr>
          <p:nvPr/>
        </p:nvCxnSpPr>
        <p:spPr>
          <a:xfrm flipV="1">
            <a:off x="6092019" y="1993691"/>
            <a:ext cx="368741" cy="200760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  <a:effectLst>
            <a:glow rad="25400"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 extrusionH="95250">
            <a:extrusionClr>
              <a:schemeClr val="accent2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CD3C1F-45F8-5049-9A0E-C72FFE01EAEE}"/>
                  </a:ext>
                </a:extLst>
              </p:cNvPr>
              <p:cNvSpPr txBox="1"/>
              <p:nvPr/>
            </p:nvSpPr>
            <p:spPr>
              <a:xfrm>
                <a:off x="4799480" y="2888412"/>
                <a:ext cx="480388" cy="492443"/>
              </a:xfrm>
              <a:prstGeom prst="rect">
                <a:avLst/>
              </a:prstGeom>
              <a:gradFill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55000">
                    <a:schemeClr val="accent4">
                      <a:lumMod val="0"/>
                      <a:lumOff val="100000"/>
                    </a:schemeClr>
                  </a:gs>
                  <a:gs pos="76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</a:gra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CD3C1F-45F8-5049-9A0E-C72FFE01E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480" y="2888412"/>
                <a:ext cx="480388" cy="492443"/>
              </a:xfrm>
              <a:prstGeom prst="rect">
                <a:avLst/>
              </a:prstGeom>
              <a:blipFill>
                <a:blip r:embed="rId3"/>
                <a:stretch>
                  <a:fillRect l="-15385" r="-5128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AF91C4-7F9C-D44C-AA19-0A1E921C2301}"/>
                  </a:ext>
                </a:extLst>
              </p:cNvPr>
              <p:cNvSpPr txBox="1"/>
              <p:nvPr/>
            </p:nvSpPr>
            <p:spPr>
              <a:xfrm>
                <a:off x="6460760" y="2257137"/>
                <a:ext cx="368741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AF91C4-7F9C-D44C-AA19-0A1E921C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760" y="2257137"/>
                <a:ext cx="368741" cy="492443"/>
              </a:xfrm>
              <a:prstGeom prst="rect">
                <a:avLst/>
              </a:prstGeom>
              <a:blipFill>
                <a:blip r:embed="rId4"/>
                <a:stretch>
                  <a:fillRect l="-36667" r="-2000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2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{6FC85440-2ACB-D44A-8BCE-DAA40BC97DD3}tf16401378</Template>
  <TotalTime>8642</TotalTime>
  <Words>106</Words>
  <Application>Microsoft Macintosh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2019-11-29T17:56:14Z</dcterms:created>
  <dcterms:modified xsi:type="dcterms:W3CDTF">2019-12-27T03:54:08Z</dcterms:modified>
</cp:coreProperties>
</file>