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0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2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2032 24575,'7'-1'0,"0"0"0,0-3 0,2 2 0,-1-3 0,3-1 0,-3 1 0,1-3 0,4-2 0,2-4 0,7-9 0,8-1 0,2-9 0,5-1 0,2-5 0,-7 3 0,-1-1 0,-5 4 0,-5 0 0,-3-1 0,-4 2 0,1-8 0,-4 3 0,1-3 0,-2 7 0,0 4 0,-2 4 0,-1-3 0,-2-9 0,-1 2 0,1-3 0,-2 4 0,3-1 0,-4-3 0,2 1 0,-4 0 0,2 5 0,-2 3 0,0 5 0,0 0 0,0-1 0,0 1 0,-2-2 0,2 1 0,-3-1 0,2-3 0,-5 0 0,-1-2 0,-4 3 0,-1-4 0,-1 4 0,2 0 0,2 4 0,5 8 0,-8-7 0,2-4 0,-6-1 0,2-7 0,1 12 0,-2-5 0,1 4 0,1 4 0,1 0 0,1 6 0,-1-3 0,1 7 0,3 1 0,-4 0 0,-2-2 0,-5-5 0,-2-3 0,1 0 0,2 3 0,3 1 0,4 6 0,-3 2 0,-13-2 0,-3-1 0,-9-5 0,9 4 0,12 3 0,-9 0 0,3-2 0,0 2 0,6 0 0,2 4 0,5-1 0,-3-1 0,7 2 0,5 2 0,-6-1 0,-2 2 0,-2-2 0,3 2 0,6 3 0,5 6 0,2 4 0,-1 7 0,0-2 0,-1 5 0,0-5 0,1 5 0,-2-3 0,1-5 0,-2-2 0,0-9 0,0 3 0,0-2 0,0 8 0,-2 1 0,1 4 0,-1-2 0,0 1 0,1 3 0,0 0 0,1-2 0,-1-5 0,2-10 0,0-17 0,7-7 0,0-17 0,2 7 0,0-4 0,-3 7 0,2 2 0,-3 4 0,0 2 0,-3-1 0,-2-4 0,-1 0 0,0 3 0,0 8 0,0 7 0,0 3 0,0 3 0,0-1 0,0-2 0,-1-3 0,-5-4 0,3 0 0,-4 4 0,0 9 0,3 2 0,-1 2 0,1-1 0,-2 3 0,-5 8 0,-1 3 0,1 2 0,3-3 0,5-8 0,0-1 0,4-7 0,1 2 0,0-3 0,1 0 0,0 0 0,2 0 0,4 0 0,2 0 0,5 0 0,-2-1 0,0 0 0,-1 0 0,-2 1 0,2-1 0,-2-1 0,2 1 0,1-2 0,-4 3 0,1-3 0,-5 3 0,3-3 0,-2 2 0,5-4 0,-4 2 0,5-1 0,-3 1 0,5-1 0,-3-1 0,1 1 0,-6 0 0,-2 1 0,-2 1 0,2-1 0,1 2 0,2-3 0,-1 0 0,-4 1 0,1 2 0,-4 1 0,2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423 827 24575,'6'-11'0,"-1"0"0,-2 1 0,0 0 0,-1-3 0,0-3 0,-1 1 0,-1-2 0,0 2 0,0-3 0,0-1 0,0-3 0,0 1 0,0 1 0,-1-3 0,-1 2 0,-1 1 0,0 1 0,1 8 0,1 1 0,0 3 0,-1-4 0,-1 0 0,0-1 0,1-1 0,-3-2 0,-1-8 0,0 1 0,-3-3 0,-1 5 0,-1 1 0,0 4 0,3 2 0,5 3 0,-2 3 0,1-3 0,-3 1 0,1-1 0,-2-1 0,3 2 0,-3 0 0,2 0 0,-2 0 0,0-1 0,1 0 0,-1 1 0,1 3 0,-1-1 0,0 4 0,-1-3 0,-3 2 0,2-1 0,-1 2 0,0-2 0,-7 1 0,-2-4 0,-1 3 0,6 0 0,6 3 0,5 1 0,-1 1 0,1 0 0,-9-1 0,-4 0 0,-1-1 0,0 1 0,11 1 0,3 3 0,4 1 0,0 3 0,0 2 0,0 1 0,0 1 0,0 1 0,0 1 0,0 0 0,0-1 0,0 0 0,-1-2 0,0 4 0,-1-1 0,0 0 0,0-4 0,1-3 0,0-1 0,-2 4 0,0 4 0,-2 0 0,4-2 0,0-4 0,1-5 0,1-8 0,0 1 0,2-5 0,-1 4 0,0 0 0,-2 1 0,3-2 0,-2-1 0,2-3 0,-2 2 0,2-4 0,-2 3 0,1 0 0,-1 1 0,-1 1 0,0 1 0,0 1 0,0 0 0,0 3 0,0-1 0,0 1 0,0-2 0,0 1 0,0 0 0,1 0 0,0 1 0,0-3 0,-1 2 0,1-1 0,1 1 0,3 0 0,0-1 0,0-1 0,0 2 0,-2-2 0,2 2 0,-3-2 0,2 0 0,-1 2 0,3-2 0,-3 3 0,1-1 0,1 0 0,1-2 0,4-1 0,-2-2 0,1 2 0,-2-2 0,-2 5 0,1-1 0,0 2 0,0 1 0,4-4 0,-1 3 0,1-3 0,-3 4 0,-3-1 0,-1 1 0,-1 0 0,0 1 0,3 0 0,0 0 0,0 0 0,-1 1 0,0-1 0,-1 1 0,3-2 0,-3 2 0,1 0 0,1 0 0,6 0 0,6 0 0,1 0 0,-1 0 0,-7-1 0,-1 1 0,-8-2 0,7 5 0,-8-3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2272 24575,'4'-6'0,"-1"-3"0,3-5 0,-2-4 0,4-4 0,-3 1 0,1-1 0,-1 3 0,0-2 0,1 1 0,1-4 0,-1-2 0,2-2 0,-3 5 0,3-5 0,-2 8 0,0-4 0,-3 7 0,1-3 0,-2-1 0,3-5 0,-1-3 0,3-1 0,-2 5 0,1 3 0,-2 5 0,-3 3 0,3-3 0,-2 0 0,2-4 0,0-2 0,-1 1 0,2-1 0,-4 3 0,1-6 0,-2-3 0,0-3 0,0 0 0,1 7 0,-1 5 0,3 3 0,-3 1 0,1-1 0,-1-2 0,0 2 0,1 1 0,0 0 0,0 1 0,-1-6 0,0-10 0,0-3 0,-2-9 0,2 5 0,-2 3 0,2 12 0,0 6 0,0 6 0,0-1 0,0 1 0,0-1 0,0-2 0,0-2 0,0-3 0,0-6 0,-3-7 0,1 2 0,-2-4 0,1 5 0,0 1 0,-1 5 0,3 4 0,-1 5 0,1 1 0,1-2 0,-4-2 0,1-1 0,-2 0 0,1 0 0,-1 0 0,1-2 0,-5-3 0,2 1 0,-1 1 0,3 6 0,1-1 0,0 3 0,-1-3 0,-2 0 0,1 1 0,-1-1 0,1 0 0,0-1 0,-1-1 0,-2-1 0,-3-2 0,-5-3 0,0 1 0,1 2 0,4 5 0,3 5 0,0-1 0,-1 2 0,4 1 0,1 5 0,3-1 0,-2-1 0,-1-4 0,-3-2 0,-2 0 0,-7-3 0,3 1 0,0 2 0,5 4 0,2 3 0,1 1 0,2 1 0,-4-1 0,-1-1 0,-2 0 0,1-1 0,2 1 0,2 0 0,-2 1 0,3 0 0,0 3 0,-2-3 0,-1 1 0,0-1 0,2 2 0,3 7 0,1 2 0,1 7 0,0 4 0,0 5 0,0-1 0,0 1 0,0-4 0,0-3 0,0-1 0,0-1 0,0 0 0,1-1 0,-1 1 0,0-2 0,0-3 0,1 0 0,0-6 0,0 2 0,-1-2 0,2-14 0,-2 0 0,2-17 0,-1 7 0,1 0 0,0 5 0,1 5 0,-2 0 0,1 0 0,-1 0 0,0-2 0,0 1 0,0 2 0,2 1 0,-2 1 0,1 0 0,-1-2 0,0 0 0,0-2 0,0 3 0,1 4 0,0 1 0,1 3 0,0 0 0,2 1 0,-1 0 0,2 0 0,-2 0 0,6 0 0,2 0 0,10 0 0,3 0 0,3 1 0,-5 0 0,-3 1 0,11 0 0,-4 1 0,9 0 0,-13-1 0,-8-1 0,-6-1 0,1 0 0,-3 0 0,2-1 0,-4-1 0,0-1 0,2 2 0,-4-2 0,-1 3 0,-5-3 0,-3 3 0,3-2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4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1307 24575,'-5'-7'0,"-2"-5"0,-5-6 0,-8-6 0,-3-3 0,1 3 0,2 0 0,7 8 0,3-2 0,3 7 0,4-1 0,1 5 0,1-2 0,1-2 0,-3-3 0,3-1 0,-1 1 0,1-1 0,-2-3 0,1 0 0,-1-2 0,1 4 0,1-1 0,0 1 0,1 1 0,0 0 0,1 2 0,-1 2 0,-1-2 0,1-3 0,1-3 0,1-1 0,0 1 0,-2 4 0,2-2 0,-2 2 0,2-3 0,1 3 0,1-4 0,0-2 0,0-2 0,-1 1 0,-1 4 0,1 1 0,-1 5 0,1 0 0,-2 3 0,0 0 0,0 0 0,0 0 0,1-5 0,0-1 0,1-1 0,2-4 0,0 4 0,0-3 0,-2 3 0,0 2 0,1 1 0,0 0 0,1 4 0,-4-1 0,3 3 0,-3-1 0,2 0 0,0 1 0,1 0 0,1 1 0,2-2 0,0 2 0,-1-3 0,4-1 0,1-3 0,4-4 0,2 3 0,-3 2 0,-1 4 0,-4 1 0,-1 3 0,-2 1 0,0 0 0,6 0 0,1-1 0,8-1 0,0-1 0,3 4 0,0-2 0,-4 2 0,-5 1 0,-6-2 0,-5 3 0,1-2 0,3 1 0,9 1 0,4-3 0,3 3 0,-6-2 0,-3 2 0,-1 0 0,6 0 0,0 0 0,1 0 0,-9 0 0,-7 0 0,-2 0 0,9 0 0,3 0 0,12 0 0,-3 0 0,2 0 0,-10 0 0,-5 0 0,-6 0 0,-2 0 0,5 0 0,9 0 0,10-1 0,-3 1 0,-2-3 0,-12 3 0,-1-2 0,-3 2 0,-1 0 0,-4-1 0,6 1 0,1-3 0,5 1 0,-1 0 0,-1-1 0,-3 1 0,0-1 0,0 3 0,0-2 0,2 1 0,-2-1 0,-1 1 0,-1-1 0,-3 0 0,0 0 0,-1 1 0,2 0 0,4-1 0,0-1 0,2 2 0,-5-1 0,-2 1 0,-2 1 0,1-1 0,1 1 0,1 0 0,1 0 0,3-2 0,2 2 0,4-3 0,-4 3 0,-1-1 0,-5 1 0,-2-2 0,-3 1 0,-3-5 0,-1 3 0,-2-3 0,-2 2 0,0-2 0,-6-1 0,1-1 0,-2 0 0,1 1 0,3 1 0,-5 1 0,0-3 0,-8 1 0,5-1 0,0 2 0,11 3 0,3 4 0,11 4 0,4 3 0,9 4 0,-5-3 0,-1 0 0,-6-5 0,-4 1 0,5 1 0,-1 1 0,1-1 0,-3-2 0,-1 0 0,0 0 0,7 5 0,6 0 0,-1 0 0,-3-1 0,-11-2 0,-9 2 0,-4 1 0,-1 0 0,1 0 0,2-2 0,-1 3 0,-2 0 0,-1 1 0,0 2 0,2-2 0,1 1 0,4-4 0,0-2 0,3-1 0,0-1 0,1 1 0,-1 0 0,0-2 0,-1 2 0,-2 1 0,0 0 0,-1 2 0,2-3 0,2 0 0,7-4 0,-3 1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4:53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428 680 24575,'0'-4'0,"0"0"0,0-1 0,0-2 0,0 0 0,1-6 0,0 1 0,0-2 0,-1 1 0,0-1 0,0 2 0,0-1 0,0 1 0,0-3 0,0 2 0,0-1 0,0 1 0,0-1 0,0-4 0,0 2 0,-1-1 0,0 3 0,0 1 0,0 0 0,0 0 0,0 1 0,1 0 0,-1 1 0,-1 3 0,1-1 0,-2 2 0,1-1 0,-1 0 0,-1 1 0,0 0 0,-1 0 0,0 0 0,0-3 0,-2 2 0,-1-3 0,-4 1 0,-1-3 0,-3 3 0,3-3 0,-1 5 0,5 1 0,2 2 0,0 0 0,1-1 0,-6-1 0,-3 1 0,-4-2 0,0 0 0,1 1 0,5 1 0,3 2 0,4 2 0,1 0 0,2 1 0,-2 0 0,0 1 0,0 0 0,-2 0 0,1 1 0,2 0 0,-2 0 0,1 0 0,-7-1 0,-1 2 0,-4-1 0,2-1 0,-3 3 0,10-3 0,-3 1 0,8 2 0,1 5 0,1 3 0,1 3 0,0-2 0,0 1 0,1 1 0,0-2 0,1 1 0,-2-6 0,2-1 0,-2-3 0,0 0 0,0-1 0,0 1 0,0 1 0,0 0 0,0 2 0,0-2 0,0-2 0,0-6 0,0-3 0,0-4 0,0 3 0,0 1 0,0 2 0,0-1 0,0-4 0,0 0 0,-2-4 0,2 6 0,-1 0 0,1 4 0,0 0 0,-2-1 0,2 0 0,-3-3 0,2-2 0,-2-1 0,0-3 0,0 8 0,1-2 0,1 5 0,1 0 0,1 1 0,2 0 0,7 0 0,5-2 0,4-1 0,3-2 0,-2 1 0,-4 0 0,-4 1 0,-5 2 0,0-1 0,0 1 0,3-3 0,0 3 0,0-1 0,-2 0 0,0 1 0,-2-2 0,2 3 0,1-3 0,-1 2 0,0 0 0,-3 2 0,-2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05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79 24575,'9'-15'0,"-5"7"0,4-2 0,-4 6 0,4-3 0,3-3 0,-2 0 0,-3 3 0,-4 3 0,-1 1 0,-10 11 0,4-3 0,-6 10 0,7-6 0,2 0 0,0 1 0,2-3 0,-2 0 0,2-3 0,0 0 0,2-2 0,2-6 0,0-4 0,3-4 0,-4 1 0,1 0 0,-3 0 0,1 3 0,-3 3 0,-14 14 0,1 6 0,-8 4 0,8 1 0,5-7 0,1 1 0,7-10 0,0-1 0,2-9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09T05:28:1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803 148 24575,'-20'-21'0,"1"2"0,5 3 0,0 3 0,3 1 0,4 6 0,1 1 0,-2 3 0,-1-2 0,-4 1 0,-4-4 0,-1 1 0,-5-2 0,-1 0 0,1 2 0,7 3 0,2-1 0,4 2 0,0 1 0,0-1 0,1 2 0,-3 0 0,2 0 0,-6 0 0,0 0 0,1 2 0,-2-2 0,-1 1 0,2-1 0,-6 0 0,4 0 0,1 0 0,1 1 0,-2 0 0,2 1 0,-7-2 0,6 2 0,-3-1 0,4-1 0,6 3 0,0-3 0,6 2 0,-2 0 0,-3 2 0,-2 0 0,-3 2 0,2 0 0,2-1 0,0 3 0,1 1 0,-1 2 0,2-1 0,-2 3 0,-1 1 0,-1 4 0,0 3 0,3-2 0,2 1 0,4-4 0,-1 1 0,2-3 0,-1-1 0,2-1 0,-1-3 0,2 2 0,-1 1 0,1 3 0,-1 3 0,-1-1 0,2 1 0,-1-2 0,1 0 0,1-2 0,-1 0 0,4-1 0,0 2 0,2-2 0,4 4 0,-1-1 0,2-1 0,1 2 0,-1-4 0,1 2 0,-1-2 0,3 1 0,-1-2 0,3-1 0,-3-2 0,2-1 0,2 1 0,0 0 0,6 1 0,-4-2 0,8 0 0,1 1 0,-2-4 0,-2 1 0,-6-4 0,5 1 0,-3 0 0,6 0 0,-10-1 0,1-1 0,-2-1 0,-2 0 0,2 0 0,3 0 0,5 0 0,1 0 0,1-1 0,-9 0 0,1 0 0,-5 0 0,-3 0 0,-1-1 0,3 0 0,4-3 0,4-2 0,2-2 0,-4-1 0,0 0 0,-5 0 0,3-1 0,2-3 0,1 0 0,3-4 0,1-1 0,-1-2 0,0 1 0,-3-1 0,-7 8 0,-1-4 0,0 0 0,-3-2 0,1-4 0,-3-2 0,1 0 0,-3-1 0,0 1 0,-2 0 0,-1 4 0,0 4 0,-1-2 0,-4 1 0,-3-8 0,-4-3 0,-5-1 0,2 2 0,-2 6 0,8 10 0,1 7 0,5 2 0,-10-1 0,-6-6 0,-9 0 0,4 1 0,3 5 0,4 2 0,8 2 0,0 0 0,-1 0 0,-2 0 0,-10 3 0,10-2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0A4D-93CB-7F4A-B02E-F8506D52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BB9D-9DEA-F841-B6B6-F3156CD1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AC45-7798-0A4A-B508-C06B5533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E22E-1A80-A247-B542-D7B82ADF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6FD4-D1C3-CE4D-BA68-82E57FC2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AC5D-3A69-8C49-A3EE-9629E12F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313A-DE53-1D48-BBD7-A259663D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9CFF-1592-9B47-911B-FE9BBBE3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D069-2205-F049-9B49-CD1039F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F7B9-DF3F-B742-AFEE-A41C94E3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A1227-A69E-614D-A9A2-EE4EBE25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1E869-4655-044F-8C0B-0525BB87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FE77-06A2-1245-AB12-B1121E7A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9719-5763-864D-8017-5700D49A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0500-E0C7-EC46-897A-D22C2AE0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92F-A683-1848-9676-9F2A254D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2B69-C94C-734D-A2E3-22AD0603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254F-A624-7243-80C5-B7FA9361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FDA-EAF6-5944-A108-1C1C8B30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6BB-415B-D241-964B-182D0D61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7DB6-D30E-3140-A7D5-6DFD7AE1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9C02-D04C-3E44-B707-90097D50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E72E-A9FA-0E4E-8994-818CD08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7468-30C7-3649-BB96-4567A494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53D0-D3AF-A146-9105-08F464B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625E-5CA9-E94C-95D0-B62F0E7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72A2-BD49-A648-91A7-40A12438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D5C8-3840-4E43-83B6-598D0078A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23B-D30B-284C-A0AB-DFE0212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C9160-ACB5-FF49-9303-A321D80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F6F5-2B49-1B48-AC0A-3D93FA12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803-3ED7-C842-9598-8A8867E2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9F33-99A2-B647-B0DD-16ED7F63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9CD5-7AED-2845-BDCD-A5DD90AC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A1085-28E3-4C46-B67E-1D724B54D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DEB68-BFB7-8048-99F6-8B2D6798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35C1-27F1-5D4D-981C-627D8EC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996AD-B88B-2349-96B4-DBCE0DB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5F805-30C1-9846-B413-A5C8EF61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E964-DCFA-984D-87BF-F9364CAC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5D344-9E15-0D42-A5F9-3D5AD20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E106-D8BF-0446-AAF8-54A9A3C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AECA4-A391-7A43-AB73-4E8FB8C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6874F-4056-B541-898B-8DC2D30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71A5-EC7E-3C48-BCA1-259E8148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D1A1-5063-B248-B2D9-CF9DDDA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2D2-113F-2245-8269-15215A06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EF6-3012-314E-A19D-5783A49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4084-5903-9A4C-8248-5444F647A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4D49-80D4-764D-86A0-F77C676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70AE1-9213-104B-9EF8-8CBB5962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15D6F-E660-AA49-80A8-FB145B2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6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2A2F-E503-664B-81C6-3021A5D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912CF-9D7C-B44B-BDB2-13D3407B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1AF5-0BBD-3F46-8D41-BE48F25D1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1965-5304-CF48-878F-B73C531D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A536-A0D8-DF44-B2C6-DAD3E56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B869C-4213-784D-9352-EA7964B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033EB-C6B0-C244-9951-4F35E69C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8B272-4D56-E74F-90D8-AAE30E8B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0804-1DB4-A142-8493-8B6CE3C2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0508-E0AD-1049-8860-6AFFDEA0EF4B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D3D7-11AE-704C-A264-ADF9CBD6D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A20F-20E5-4248-88DF-96239BB1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8D3-E735-1344-AC86-731E0B981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26" Type="http://schemas.openxmlformats.org/officeDocument/2006/relationships/customXml" Target="../ink/ink6.xml"/><Relationship Id="rId3" Type="http://schemas.openxmlformats.org/officeDocument/2006/relationships/image" Target="../media/image41.png"/><Relationship Id="rId21" Type="http://schemas.openxmlformats.org/officeDocument/2006/relationships/image" Target="../media/image53.png"/><Relationship Id="rId7" Type="http://schemas.openxmlformats.org/officeDocument/2006/relationships/image" Target="../media/image44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customXml" Target="../ink/ink5.xml"/><Relationship Id="rId20" Type="http://schemas.openxmlformats.org/officeDocument/2006/relationships/image" Target="../media/image52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customXml" Target="../ink/ink7.xml"/><Relationship Id="rId10" Type="http://schemas.openxmlformats.org/officeDocument/2006/relationships/customXml" Target="../ink/ink2.xml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customXml" Target="../ink/ink4.xml"/><Relationship Id="rId22" Type="http://schemas.openxmlformats.org/officeDocument/2006/relationships/image" Target="../media/image54.png"/><Relationship Id="rId27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H="1" flipV="1">
            <a:off x="1319267" y="1158602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32" y="772793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7758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63" y="789270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292560" y="200572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60" y="2618263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>
            <a:off x="4836113" y="2386913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697" y="2163803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46243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593267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24" y="125757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440" y="726889"/>
                <a:ext cx="717761" cy="369332"/>
              </a:xfrm>
              <a:prstGeom prst="rect">
                <a:avLst/>
              </a:prstGeom>
              <a:blipFill>
                <a:blip r:embed="rId11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>
            <a:off x="4868320" y="2426732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/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FD91A9-A290-4140-9277-8A78E8F31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20" y="3722150"/>
                <a:ext cx="467756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220B29FF-E2D2-EA4E-9765-B9197023F3A7}"/>
              </a:ext>
            </a:extLst>
          </p:cNvPr>
          <p:cNvSpPr/>
          <p:nvPr/>
        </p:nvSpPr>
        <p:spPr>
          <a:xfrm rot="20558652">
            <a:off x="4653230" y="1605801"/>
            <a:ext cx="466111" cy="331946"/>
          </a:xfrm>
          <a:prstGeom prst="curvedUp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>
            <a:off x="2717161" y="2093752"/>
            <a:ext cx="506626" cy="5629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889418" y="2041095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=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</p:cNvCxnSpPr>
          <p:nvPr/>
        </p:nvCxnSpPr>
        <p:spPr>
          <a:xfrm flipV="1">
            <a:off x="7900727" y="1266351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>
            <a:off x="7900727" y="2517225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6892464" y="2500748"/>
            <a:ext cx="1008264" cy="94678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11" y="2294115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905768" y="1723579"/>
            <a:ext cx="1590543" cy="753828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38" y="1387886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/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37CC9F-837F-7946-A006-EC231768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68" y="881741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932934" y="255704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34" y="3852462"/>
                <a:ext cx="4677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177" y="3353681"/>
                <a:ext cx="467757" cy="369332"/>
              </a:xfrm>
              <a:prstGeom prst="rect">
                <a:avLst/>
              </a:prstGeom>
              <a:blipFill>
                <a:blip r:embed="rId1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FD1A31-563B-0841-9B7D-2F7440BEAA54}"/>
              </a:ext>
            </a:extLst>
          </p:cNvPr>
          <p:cNvCxnSpPr>
            <a:cxnSpLocks/>
          </p:cNvCxnSpPr>
          <p:nvPr/>
        </p:nvCxnSpPr>
        <p:spPr>
          <a:xfrm flipH="1" flipV="1">
            <a:off x="7142438" y="1328851"/>
            <a:ext cx="721363" cy="116721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01" y="989817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338" y="1363866"/>
                <a:ext cx="40286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7C99D0FD-7E2A-6846-8A6E-E6A89D3784FA}"/>
              </a:ext>
            </a:extLst>
          </p:cNvPr>
          <p:cNvSpPr/>
          <p:nvPr/>
        </p:nvSpPr>
        <p:spPr>
          <a:xfrm>
            <a:off x="4953956" y="3244334"/>
            <a:ext cx="228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﻿so that altogether, we </a:t>
            </a:r>
          </a:p>
        </p:txBody>
      </p:sp>
    </p:spTree>
    <p:extLst>
      <p:ext uri="{BB962C8B-B14F-4D97-AF65-F5344CB8AC3E}">
        <p14:creationId xmlns:p14="http://schemas.microsoft.com/office/powerpoint/2010/main" val="207892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8D1F9D-C05B-EB48-B677-D6B0DF6B072F}"/>
              </a:ext>
            </a:extLst>
          </p:cNvPr>
          <p:cNvSpPr txBox="1"/>
          <p:nvPr/>
        </p:nvSpPr>
        <p:spPr>
          <a:xfrm>
            <a:off x="4019938" y="1981307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A3D264-6784-CC4B-8057-90519C471051}"/>
              </a:ext>
            </a:extLst>
          </p:cNvPr>
          <p:cNvCxnSpPr>
            <a:cxnSpLocks/>
          </p:cNvCxnSpPr>
          <p:nvPr/>
        </p:nvCxnSpPr>
        <p:spPr>
          <a:xfrm flipV="1">
            <a:off x="4836113" y="1136039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457A9F-787B-9F4D-B9DB-CD60F7CB227B}"/>
              </a:ext>
            </a:extLst>
          </p:cNvPr>
          <p:cNvCxnSpPr>
            <a:cxnSpLocks/>
          </p:cNvCxnSpPr>
          <p:nvPr/>
        </p:nvCxnSpPr>
        <p:spPr>
          <a:xfrm flipV="1">
            <a:off x="4836113" y="2005727"/>
            <a:ext cx="1426612" cy="38118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904B6F-3013-C140-88FC-51EE9955CF22}"/>
              </a:ext>
            </a:extLst>
          </p:cNvPr>
          <p:cNvCxnSpPr>
            <a:cxnSpLocks/>
          </p:cNvCxnSpPr>
          <p:nvPr/>
        </p:nvCxnSpPr>
        <p:spPr>
          <a:xfrm flipH="1">
            <a:off x="4312744" y="2370436"/>
            <a:ext cx="523370" cy="13503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/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F7E504-D818-6A43-B054-414AC7C1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34" y="1786561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/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880204-5A20-E948-BE8D-AD9328B4E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718" y="3845720"/>
                <a:ext cx="69262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7A660D-E609-2B44-97D6-DA023B6F09F9}"/>
              </a:ext>
            </a:extLst>
          </p:cNvPr>
          <p:cNvCxnSpPr>
            <a:cxnSpLocks/>
          </p:cNvCxnSpPr>
          <p:nvPr/>
        </p:nvCxnSpPr>
        <p:spPr>
          <a:xfrm flipV="1">
            <a:off x="4841154" y="1626904"/>
            <a:ext cx="987266" cy="720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/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325D5F-6DC1-7F48-A629-A647DBD6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66" y="1376264"/>
                <a:ext cx="4660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/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7C1530-1A6F-3A4F-A6F8-EC73C24E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0" y="700301"/>
                <a:ext cx="4509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6521B7-D5EB-0E47-A5E7-74A69E81117E}"/>
              </a:ext>
            </a:extLst>
          </p:cNvPr>
          <p:cNvCxnSpPr>
            <a:cxnSpLocks/>
          </p:cNvCxnSpPr>
          <p:nvPr/>
        </p:nvCxnSpPr>
        <p:spPr>
          <a:xfrm flipH="1" flipV="1">
            <a:off x="4134761" y="1318504"/>
            <a:ext cx="696488" cy="105880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1B0AE2-78CC-1D40-8848-829B60E4B4ED}"/>
              </a:ext>
            </a:extLst>
          </p:cNvPr>
          <p:cNvSpPr txBox="1"/>
          <p:nvPr/>
        </p:nvSpPr>
        <p:spPr>
          <a:xfrm>
            <a:off x="6372898" y="1970150"/>
            <a:ext cx="506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6A8132E-37BA-A848-97FF-708780D933E0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6828753" y="1100919"/>
            <a:ext cx="563069" cy="11564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066350-A225-1B4B-A8D9-3D7EAAF3F7E1}"/>
              </a:ext>
            </a:extLst>
          </p:cNvPr>
          <p:cNvCxnSpPr>
            <a:cxnSpLocks/>
          </p:cNvCxnSpPr>
          <p:nvPr/>
        </p:nvCxnSpPr>
        <p:spPr>
          <a:xfrm flipV="1">
            <a:off x="7391820" y="1567424"/>
            <a:ext cx="1218559" cy="66932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903054-6027-D149-8493-95781EBEB22A}"/>
              </a:ext>
            </a:extLst>
          </p:cNvPr>
          <p:cNvCxnSpPr>
            <a:cxnSpLocks/>
          </p:cNvCxnSpPr>
          <p:nvPr/>
        </p:nvCxnSpPr>
        <p:spPr>
          <a:xfrm flipH="1">
            <a:off x="7002469" y="2220268"/>
            <a:ext cx="389352" cy="14095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/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AFC1CEA-91CB-F44E-8A7F-68A827A7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53" y="904381"/>
                <a:ext cx="459869" cy="39158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DA3AA1-3A39-464C-80B2-5D9A0B59AA08}"/>
              </a:ext>
            </a:extLst>
          </p:cNvPr>
          <p:cNvCxnSpPr>
            <a:cxnSpLocks/>
          </p:cNvCxnSpPr>
          <p:nvPr/>
        </p:nvCxnSpPr>
        <p:spPr>
          <a:xfrm flipV="1">
            <a:off x="7396861" y="1175736"/>
            <a:ext cx="817464" cy="1021191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/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646D319-47D7-3C45-9595-35FFFDD4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847" y="128969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1F3937-857B-424B-9BC0-58D9B6A92CF7}"/>
              </a:ext>
            </a:extLst>
          </p:cNvPr>
          <p:cNvCxnSpPr>
            <a:cxnSpLocks/>
          </p:cNvCxnSpPr>
          <p:nvPr/>
        </p:nvCxnSpPr>
        <p:spPr>
          <a:xfrm>
            <a:off x="7424027" y="2276564"/>
            <a:ext cx="131273" cy="1353259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/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9F8FFF7-4BA7-794D-AAE7-284CBEDE7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27" y="3571982"/>
                <a:ext cx="462178" cy="39158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/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9A8ABE-514A-794A-8083-7EEBFA9D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89" y="3565240"/>
                <a:ext cx="467756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/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EB2559-16C2-D04A-AD8F-16CEC38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94" y="709337"/>
                <a:ext cx="745717" cy="391582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/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15F9D7-CF52-4F4A-A2A7-D72BE272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46" y="3074137"/>
                <a:ext cx="38401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/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BCF006-F3DA-554C-A7C6-1260274E6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82" y="1009579"/>
                <a:ext cx="4514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D553D628-9990-A24A-AE4B-A1ABC2DCF41D}"/>
              </a:ext>
            </a:extLst>
          </p:cNvPr>
          <p:cNvSpPr/>
          <p:nvPr/>
        </p:nvSpPr>
        <p:spPr>
          <a:xfrm rot="17441683">
            <a:off x="4388398" y="2950492"/>
            <a:ext cx="332649" cy="491757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Right Arrow 53">
            <a:extLst>
              <a:ext uri="{FF2B5EF4-FFF2-40B4-BE49-F238E27FC236}">
                <a16:creationId xmlns:a16="http://schemas.microsoft.com/office/drawing/2014/main" id="{B6477D4D-E8D5-0A4B-B34A-B6FA55BBADF0}"/>
              </a:ext>
            </a:extLst>
          </p:cNvPr>
          <p:cNvSpPr/>
          <p:nvPr/>
        </p:nvSpPr>
        <p:spPr>
          <a:xfrm rot="14794720">
            <a:off x="6921402" y="1275465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/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7B1A0E7-8046-2B4A-827B-B7B12445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82" y="1680346"/>
                <a:ext cx="365613" cy="369332"/>
              </a:xfrm>
              <a:prstGeom prst="rect">
                <a:avLst/>
              </a:prstGeom>
              <a:blipFill>
                <a:blip r:embed="rId1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3B49B1-070E-294D-928F-C0F67D3B1CFA}"/>
              </a:ext>
            </a:extLst>
          </p:cNvPr>
          <p:cNvCxnSpPr>
            <a:cxnSpLocks/>
          </p:cNvCxnSpPr>
          <p:nvPr/>
        </p:nvCxnSpPr>
        <p:spPr>
          <a:xfrm flipV="1">
            <a:off x="2045541" y="1113387"/>
            <a:ext cx="0" cy="127146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DF2DA-C402-E24E-974D-CA3AB3242306}"/>
              </a:ext>
            </a:extLst>
          </p:cNvPr>
          <p:cNvCxnSpPr>
            <a:cxnSpLocks/>
          </p:cNvCxnSpPr>
          <p:nvPr/>
        </p:nvCxnSpPr>
        <p:spPr>
          <a:xfrm>
            <a:off x="2045541" y="2364261"/>
            <a:ext cx="164501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9269E-E0EE-3C41-9ED6-8EFA978FDA0F}"/>
              </a:ext>
            </a:extLst>
          </p:cNvPr>
          <p:cNvCxnSpPr>
            <a:cxnSpLocks/>
          </p:cNvCxnSpPr>
          <p:nvPr/>
        </p:nvCxnSpPr>
        <p:spPr>
          <a:xfrm flipH="1">
            <a:off x="1020788" y="2347784"/>
            <a:ext cx="1024754" cy="73728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A419-81D5-2C43-A6A0-2ABD6D751A62}"/>
              </a:ext>
            </a:extLst>
          </p:cNvPr>
          <p:cNvCxnSpPr>
            <a:cxnSpLocks/>
          </p:cNvCxnSpPr>
          <p:nvPr/>
        </p:nvCxnSpPr>
        <p:spPr>
          <a:xfrm flipV="1">
            <a:off x="2040631" y="1902085"/>
            <a:ext cx="1535877" cy="423733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/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09DBA-CE11-8842-9015-5C075B4E8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53" y="783500"/>
                <a:ext cx="4660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/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7C8BA-ACBC-CC41-B3F4-B51A61DC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25" y="2141151"/>
                <a:ext cx="4660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/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D3F248-F29B-D54B-A688-FB9CAA41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20" y="3068599"/>
                <a:ext cx="4677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8B19B-E2EE-5E49-8C8E-62EA425EF7A2}"/>
              </a:ext>
            </a:extLst>
          </p:cNvPr>
          <p:cNvCxnSpPr>
            <a:cxnSpLocks/>
          </p:cNvCxnSpPr>
          <p:nvPr/>
        </p:nvCxnSpPr>
        <p:spPr>
          <a:xfrm flipH="1">
            <a:off x="1634201" y="2380739"/>
            <a:ext cx="411340" cy="1190365"/>
          </a:xfrm>
          <a:prstGeom prst="straightConnector1">
            <a:avLst/>
          </a:prstGeom>
          <a:ln w="444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/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FA498-6EF0-CF4E-8E0B-AF9E6660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65" y="775193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/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A95B9E-CAA6-7146-A6AE-D6B4935CF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82" y="3534229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/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4FA270-102B-A24A-B060-EE73DB27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71" y="1636395"/>
                <a:ext cx="382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rved Right Arrow 60">
            <a:extLst>
              <a:ext uri="{FF2B5EF4-FFF2-40B4-BE49-F238E27FC236}">
                <a16:creationId xmlns:a16="http://schemas.microsoft.com/office/drawing/2014/main" id="{759641D5-7D86-774D-B910-46490D346555}"/>
              </a:ext>
            </a:extLst>
          </p:cNvPr>
          <p:cNvSpPr/>
          <p:nvPr/>
        </p:nvSpPr>
        <p:spPr>
          <a:xfrm rot="16200000">
            <a:off x="1881801" y="1509772"/>
            <a:ext cx="332649" cy="566915"/>
          </a:xfrm>
          <a:prstGeom prst="curvedRightArrow">
            <a:avLst>
              <a:gd name="adj1" fmla="val 25000"/>
              <a:gd name="adj2" fmla="val 5555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/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A783C0-4303-E948-9526-20096E690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53" y="16460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2038877">
            <a:off x="1425030" y="2245198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5400000">
            <a:off x="3632194" y="1004245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920189" y="4620648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8E65E2-3803-8D48-8736-ADD9066AF2CF}"/>
              </a:ext>
            </a:extLst>
          </p:cNvPr>
          <p:cNvCxnSpPr>
            <a:cxnSpLocks noChangeAspect="1"/>
          </p:cNvCxnSpPr>
          <p:nvPr/>
        </p:nvCxnSpPr>
        <p:spPr>
          <a:xfrm>
            <a:off x="2737120" y="2646167"/>
            <a:ext cx="3844219" cy="0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513" y="4812506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533117" y="2291100"/>
            <a:ext cx="1781840" cy="25797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16" y="3258234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022BC-2366-5B4F-BAAA-8300D84279D6}"/>
              </a:ext>
            </a:extLst>
          </p:cNvPr>
          <p:cNvCxnSpPr>
            <a:cxnSpLocks noChangeAspect="1"/>
          </p:cNvCxnSpPr>
          <p:nvPr/>
        </p:nvCxnSpPr>
        <p:spPr>
          <a:xfrm>
            <a:off x="2359311" y="2292269"/>
            <a:ext cx="337933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877163" y="2646167"/>
            <a:ext cx="1859957" cy="258528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9515715" flipH="1">
            <a:off x="2378302" y="2301861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20" y="3229649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 t="-86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CC5FC9-5E4E-384B-9F77-8F08D8BD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339" y="2448460"/>
                <a:ext cx="388568" cy="369332"/>
              </a:xfrm>
              <a:prstGeom prst="rect">
                <a:avLst/>
              </a:prstGeom>
              <a:blipFill>
                <a:blip r:embed="rId7"/>
                <a:stretch>
                  <a:fillRect l="-15625" t="-13333" r="-312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5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18000">
              <a:schemeClr val="accent4">
                <a:lumMod val="0"/>
                <a:lumOff val="100000"/>
              </a:schemeClr>
            </a:gs>
            <a:gs pos="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38C7E6FE-935F-E349-9876-BC9BC6ACE76E}"/>
              </a:ext>
            </a:extLst>
          </p:cNvPr>
          <p:cNvSpPr>
            <a:spLocks noChangeAspect="1"/>
          </p:cNvSpPr>
          <p:nvPr/>
        </p:nvSpPr>
        <p:spPr>
          <a:xfrm rot="3820498">
            <a:off x="1982194" y="2786151"/>
            <a:ext cx="784730" cy="3293570"/>
          </a:xfrm>
          <a:prstGeom prst="can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211BFC00-E551-704C-B856-F3B0EC7EBA85}"/>
              </a:ext>
            </a:extLst>
          </p:cNvPr>
          <p:cNvSpPr>
            <a:spLocks noChangeAspect="1"/>
          </p:cNvSpPr>
          <p:nvPr/>
        </p:nvSpPr>
        <p:spPr>
          <a:xfrm rot="1514386">
            <a:off x="3901343" y="738857"/>
            <a:ext cx="784730" cy="3419205"/>
          </a:xfrm>
          <a:prstGeom prst="can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68DEE-421C-9949-A880-681F44D7F7FE}"/>
              </a:ext>
            </a:extLst>
          </p:cNvPr>
          <p:cNvCxnSpPr>
            <a:cxnSpLocks noChangeAspect="1"/>
          </p:cNvCxnSpPr>
          <p:nvPr/>
        </p:nvCxnSpPr>
        <p:spPr>
          <a:xfrm>
            <a:off x="405511" y="5598982"/>
            <a:ext cx="134053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2A19-AFFF-A249-BBF5-89CEDB490B3E}"/>
              </a:ext>
            </a:extLst>
          </p:cNvPr>
          <p:cNvCxnSpPr>
            <a:cxnSpLocks noChangeAspect="1"/>
          </p:cNvCxnSpPr>
          <p:nvPr/>
        </p:nvCxnSpPr>
        <p:spPr>
          <a:xfrm>
            <a:off x="554691" y="5719851"/>
            <a:ext cx="93085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515F14-8428-B643-8BB4-CACA896C43E7}"/>
              </a:ext>
            </a:extLst>
          </p:cNvPr>
          <p:cNvCxnSpPr>
            <a:cxnSpLocks noChangeAspect="1"/>
          </p:cNvCxnSpPr>
          <p:nvPr/>
        </p:nvCxnSpPr>
        <p:spPr>
          <a:xfrm>
            <a:off x="664458" y="5888016"/>
            <a:ext cx="61777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653151-7FD7-7A40-90BA-4B04EE3DE5FD}"/>
              </a:ext>
            </a:extLst>
          </p:cNvPr>
          <p:cNvCxnSpPr>
            <a:cxnSpLocks noChangeAspect="1"/>
          </p:cNvCxnSpPr>
          <p:nvPr/>
        </p:nvCxnSpPr>
        <p:spPr>
          <a:xfrm>
            <a:off x="889422" y="5252130"/>
            <a:ext cx="0" cy="45168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28DF74-4E97-A945-9BEF-D858FC6E27E9}"/>
              </a:ext>
            </a:extLst>
          </p:cNvPr>
          <p:cNvCxnSpPr>
            <a:cxnSpLocks noChangeAspect="1"/>
          </p:cNvCxnSpPr>
          <p:nvPr/>
        </p:nvCxnSpPr>
        <p:spPr>
          <a:xfrm>
            <a:off x="889409" y="5234313"/>
            <a:ext cx="2009756" cy="19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806E1445-2CA4-4E45-A2D5-269FBF1B88AD}"/>
              </a:ext>
            </a:extLst>
          </p:cNvPr>
          <p:cNvSpPr>
            <a:spLocks noChangeAspect="1"/>
          </p:cNvSpPr>
          <p:nvPr/>
        </p:nvSpPr>
        <p:spPr>
          <a:xfrm rot="5620867" flipH="1">
            <a:off x="2182639" y="4655334"/>
            <a:ext cx="594339" cy="713053"/>
          </a:xfrm>
          <a:prstGeom prst="circularArrow">
            <a:avLst/>
          </a:prstGeom>
          <a:ln w="63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9FB37F-291F-C74B-88E1-6AB38736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63" y="4847192"/>
                <a:ext cx="379825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76438-F844-6448-BB4C-1033B104F040}"/>
              </a:ext>
            </a:extLst>
          </p:cNvPr>
          <p:cNvCxnSpPr>
            <a:cxnSpLocks/>
          </p:cNvCxnSpPr>
          <p:nvPr/>
        </p:nvCxnSpPr>
        <p:spPr>
          <a:xfrm flipV="1">
            <a:off x="724558" y="3287679"/>
            <a:ext cx="2834492" cy="140473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FCDD9C-7513-D34D-92E9-810DEC61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72" y="3562380"/>
                <a:ext cx="311760" cy="36073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1F6AAA4-9E27-784F-B2A3-8BE3FCFC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15" y="1985882"/>
                <a:ext cx="319071" cy="3607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9FC2E0-52E2-3946-B281-9992F849622C}"/>
              </a:ext>
            </a:extLst>
          </p:cNvPr>
          <p:cNvCxnSpPr>
            <a:cxnSpLocks/>
          </p:cNvCxnSpPr>
          <p:nvPr/>
        </p:nvCxnSpPr>
        <p:spPr>
          <a:xfrm flipV="1">
            <a:off x="3729250" y="2166248"/>
            <a:ext cx="2888413" cy="1574854"/>
          </a:xfrm>
          <a:prstGeom prst="line">
            <a:avLst/>
          </a:prstGeom>
          <a:ln w="349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ircular Arrow 42">
            <a:extLst>
              <a:ext uri="{FF2B5EF4-FFF2-40B4-BE49-F238E27FC236}">
                <a16:creationId xmlns:a16="http://schemas.microsoft.com/office/drawing/2014/main" id="{56A023A8-BC61-F94A-BB5D-A5C96D6E3079}"/>
              </a:ext>
            </a:extLst>
          </p:cNvPr>
          <p:cNvSpPr>
            <a:spLocks noChangeAspect="1"/>
          </p:cNvSpPr>
          <p:nvPr/>
        </p:nvSpPr>
        <p:spPr>
          <a:xfrm rot="4661728" flipH="1">
            <a:off x="4460779" y="2346359"/>
            <a:ext cx="657759" cy="916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554432"/>
              <a:gd name="adj5" fmla="val 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D19342-143F-7A43-93D3-60D9B4B8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48" y="2647354"/>
                <a:ext cx="373820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869998-E1C5-8542-A092-28E65A93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441" y="5311329"/>
                <a:ext cx="48074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5B06AE-9C7B-6547-A6DC-03B3873CFD72}"/>
              </a:ext>
            </a:extLst>
          </p:cNvPr>
          <p:cNvCxnSpPr>
            <a:cxnSpLocks/>
          </p:cNvCxnSpPr>
          <p:nvPr/>
        </p:nvCxnSpPr>
        <p:spPr>
          <a:xfrm flipV="1">
            <a:off x="3147723" y="832015"/>
            <a:ext cx="1381673" cy="290908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8AE84A-9483-6C4B-A29B-68A093B10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8" y="3490800"/>
                <a:ext cx="480743" cy="276999"/>
              </a:xfrm>
              <a:prstGeom prst="rect">
                <a:avLst/>
              </a:prstGeom>
              <a:blipFill>
                <a:blip r:embed="rId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9BF7D-89DD-004E-BC83-786275BE9334}"/>
              </a:ext>
            </a:extLst>
          </p:cNvPr>
          <p:cNvCxnSpPr/>
          <p:nvPr/>
        </p:nvCxnSpPr>
        <p:spPr>
          <a:xfrm flipV="1">
            <a:off x="886961" y="3776708"/>
            <a:ext cx="0" cy="147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588334-5B8F-C041-B828-9A504E50CDCC}"/>
              </a:ext>
            </a:extLst>
          </p:cNvPr>
          <p:cNvCxnSpPr/>
          <p:nvPr/>
        </p:nvCxnSpPr>
        <p:spPr>
          <a:xfrm>
            <a:off x="7315200" y="5252130"/>
            <a:ext cx="266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957B58-185D-2243-A00F-09FCBB625989}"/>
              </a:ext>
            </a:extLst>
          </p:cNvPr>
          <p:cNvCxnSpPr>
            <a:cxnSpLocks/>
          </p:cNvCxnSpPr>
          <p:nvPr/>
        </p:nvCxnSpPr>
        <p:spPr>
          <a:xfrm flipV="1">
            <a:off x="7315200" y="3619025"/>
            <a:ext cx="2370083" cy="162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02AE5B-0EF7-DE4D-805B-BA69E45C0E37}"/>
              </a:ext>
            </a:extLst>
          </p:cNvPr>
          <p:cNvCxnSpPr>
            <a:cxnSpLocks/>
          </p:cNvCxnSpPr>
          <p:nvPr/>
        </p:nvCxnSpPr>
        <p:spPr>
          <a:xfrm flipV="1">
            <a:off x="9684776" y="1317162"/>
            <a:ext cx="1151542" cy="232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B3DFBF-F9DC-3F43-A7DE-F62881629606}"/>
              </a:ext>
            </a:extLst>
          </p:cNvPr>
          <p:cNvCxnSpPr>
            <a:cxnSpLocks/>
          </p:cNvCxnSpPr>
          <p:nvPr/>
        </p:nvCxnSpPr>
        <p:spPr>
          <a:xfrm flipV="1">
            <a:off x="7315200" y="1317162"/>
            <a:ext cx="3521118" cy="3934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F31339-F4BA-AC44-B3CE-E9C838D799CB}"/>
              </a:ext>
            </a:extLst>
          </p:cNvPr>
          <p:cNvCxnSpPr>
            <a:cxnSpLocks/>
          </p:cNvCxnSpPr>
          <p:nvPr/>
        </p:nvCxnSpPr>
        <p:spPr>
          <a:xfrm flipV="1">
            <a:off x="8466235" y="1317162"/>
            <a:ext cx="2370083" cy="162782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7A8959-33A1-6643-B6FC-FBD260482EDF}"/>
              </a:ext>
            </a:extLst>
          </p:cNvPr>
          <p:cNvCxnSpPr>
            <a:cxnSpLocks/>
          </p:cNvCxnSpPr>
          <p:nvPr/>
        </p:nvCxnSpPr>
        <p:spPr>
          <a:xfrm flipV="1">
            <a:off x="7346144" y="2953675"/>
            <a:ext cx="1154097" cy="228063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667202-F7F2-0943-957B-47ACC154B208}"/>
              </a:ext>
            </a:extLst>
          </p:cNvPr>
          <p:cNvCxnSpPr>
            <a:cxnSpLocks/>
          </p:cNvCxnSpPr>
          <p:nvPr/>
        </p:nvCxnSpPr>
        <p:spPr>
          <a:xfrm flipV="1">
            <a:off x="9716227" y="2131073"/>
            <a:ext cx="1187597" cy="148795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14:cNvPr>
              <p14:cNvContentPartPr/>
              <p14:nvPr/>
            </p14:nvContentPartPr>
            <p14:xfrm>
              <a:off x="7940433" y="4565917"/>
              <a:ext cx="260280" cy="73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2E2CD5-7944-0941-96DC-48689D1FD8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31793" y="4556917"/>
                <a:ext cx="27792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14:cNvPr>
              <p14:cNvContentPartPr/>
              <p14:nvPr/>
            </p14:nvContentPartPr>
            <p14:xfrm>
              <a:off x="8247513" y="4239757"/>
              <a:ext cx="160560" cy="298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131782B-A034-564A-A32E-FCE581047D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8873" y="4230757"/>
                <a:ext cx="178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14:cNvPr>
              <p14:cNvContentPartPr/>
              <p14:nvPr/>
            </p14:nvContentPartPr>
            <p14:xfrm>
              <a:off x="8598513" y="4431997"/>
              <a:ext cx="170640" cy="818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1DFA59-D565-C944-9F12-AB1C622F4A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89873" y="4422997"/>
                <a:ext cx="1882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14:cNvPr>
              <p14:cNvContentPartPr/>
              <p14:nvPr/>
            </p14:nvContentPartPr>
            <p14:xfrm>
              <a:off x="9414273" y="3287557"/>
              <a:ext cx="444240" cy="470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A87618A-B824-AF45-A6F8-36A82F93B6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05633" y="3278557"/>
                <a:ext cx="461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14:cNvPr>
              <p14:cNvContentPartPr/>
              <p14:nvPr/>
            </p14:nvContentPartPr>
            <p14:xfrm>
              <a:off x="10215993" y="2622637"/>
              <a:ext cx="155520" cy="244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FECB9CF-3AE4-4F4F-90D1-11D13159BE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06993" y="2613997"/>
                <a:ext cx="173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/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23CEB7-4494-1A4E-AAA7-2D92421C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68" y="4723397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l="-3125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/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44F17-2F1D-DB44-B24F-060629BD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231" y="4719368"/>
                <a:ext cx="4612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/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4B943D-6F7E-644A-A0FC-FE90515C1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95" y="4009425"/>
                <a:ext cx="384016" cy="369332"/>
              </a:xfrm>
              <a:prstGeom prst="rect">
                <a:avLst/>
              </a:prstGeom>
              <a:blipFill>
                <a:blip r:embed="rId20"/>
                <a:stretch>
                  <a:fillRect l="-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/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6FBC5A-901C-DE47-92BD-DA9D6AD3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532" y="3193048"/>
                <a:ext cx="38241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/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F91EECA-CD60-A843-9983-CE44519FA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838" y="2285959"/>
                <a:ext cx="46660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/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4A2096-7297-9E4E-8476-546C425F6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21" y="2962004"/>
                <a:ext cx="3516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/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79F85FC-93B3-854E-81CC-BCD1B9252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142" y="981823"/>
                <a:ext cx="780727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/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E5EF25-4551-FC44-8626-6BE1FE27E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238" y="428334"/>
                <a:ext cx="78072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14:cNvPr>
              <p14:cNvContentPartPr/>
              <p14:nvPr/>
            </p14:nvContentPartPr>
            <p14:xfrm>
              <a:off x="5022633" y="955837"/>
              <a:ext cx="33840" cy="38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DA83384-CA60-2040-B064-5ED7272E6F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4993" y="938197"/>
                <a:ext cx="69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14:cNvPr>
              <p14:cNvContentPartPr/>
              <p14:nvPr/>
            </p14:nvContentPartPr>
            <p14:xfrm>
              <a:off x="728553" y="5036437"/>
              <a:ext cx="355680" cy="25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9A4BFE-2408-3C44-AE89-998488921C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0913" y="5018437"/>
                <a:ext cx="39132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91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FECAF-DCE3-094A-B822-F3615975B795}"/>
              </a:ext>
            </a:extLst>
          </p:cNvPr>
          <p:cNvSpPr/>
          <p:nvPr/>
        </p:nvSpPr>
        <p:spPr>
          <a:xfrm>
            <a:off x="5325705" y="2278523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2F347-046E-E14F-B4F0-B39948865200}"/>
              </a:ext>
            </a:extLst>
          </p:cNvPr>
          <p:cNvSpPr/>
          <p:nvPr/>
        </p:nvSpPr>
        <p:spPr>
          <a:xfrm>
            <a:off x="7007624" y="5011175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79E99-F5D4-AE42-A7F7-A50432987A6A}"/>
              </a:ext>
            </a:extLst>
          </p:cNvPr>
          <p:cNvCxnSpPr>
            <a:cxnSpLocks/>
          </p:cNvCxnSpPr>
          <p:nvPr/>
        </p:nvCxnSpPr>
        <p:spPr>
          <a:xfrm>
            <a:off x="3341729" y="681644"/>
            <a:ext cx="199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6F9803-A03A-4940-9779-BA11E98B0CF3}"/>
              </a:ext>
            </a:extLst>
          </p:cNvPr>
          <p:cNvCxnSpPr>
            <a:cxnSpLocks/>
          </p:cNvCxnSpPr>
          <p:nvPr/>
        </p:nvCxnSpPr>
        <p:spPr>
          <a:xfrm flipV="1">
            <a:off x="3374981" y="3990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3DFF-9C3A-F541-8579-799391027EA0}"/>
              </a:ext>
            </a:extLst>
          </p:cNvPr>
          <p:cNvCxnSpPr>
            <a:cxnSpLocks/>
          </p:cNvCxnSpPr>
          <p:nvPr/>
        </p:nvCxnSpPr>
        <p:spPr>
          <a:xfrm flipV="1">
            <a:off x="5106802" y="41840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DEFFC-94F9-5242-B969-940D7FC7B6CA}"/>
              </a:ext>
            </a:extLst>
          </p:cNvPr>
          <p:cNvCxnSpPr>
            <a:cxnSpLocks/>
          </p:cNvCxnSpPr>
          <p:nvPr/>
        </p:nvCxnSpPr>
        <p:spPr>
          <a:xfrm flipV="1">
            <a:off x="5325705" y="4211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7F7ADE-2073-B244-8AF3-9F2252A4A468}"/>
              </a:ext>
            </a:extLst>
          </p:cNvPr>
          <p:cNvCxnSpPr>
            <a:cxnSpLocks/>
          </p:cNvCxnSpPr>
          <p:nvPr/>
        </p:nvCxnSpPr>
        <p:spPr>
          <a:xfrm flipV="1">
            <a:off x="4511063" y="3879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629C91-4827-634E-BC27-EC1AAE3794FE}"/>
              </a:ext>
            </a:extLst>
          </p:cNvPr>
          <p:cNvCxnSpPr>
            <a:cxnSpLocks/>
          </p:cNvCxnSpPr>
          <p:nvPr/>
        </p:nvCxnSpPr>
        <p:spPr>
          <a:xfrm flipV="1">
            <a:off x="4297703" y="40733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FA1D76-6533-8A4D-8694-E67AF9E9806E}"/>
              </a:ext>
            </a:extLst>
          </p:cNvPr>
          <p:cNvCxnSpPr>
            <a:cxnSpLocks/>
          </p:cNvCxnSpPr>
          <p:nvPr/>
        </p:nvCxnSpPr>
        <p:spPr>
          <a:xfrm flipV="1">
            <a:off x="4682864" y="376856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98CFC7-9F8A-7749-A4D1-67D3F437576F}"/>
              </a:ext>
            </a:extLst>
          </p:cNvPr>
          <p:cNvCxnSpPr>
            <a:cxnSpLocks/>
          </p:cNvCxnSpPr>
          <p:nvPr/>
        </p:nvCxnSpPr>
        <p:spPr>
          <a:xfrm flipV="1">
            <a:off x="4868513" y="396252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98CCA5-1804-7946-AE60-967A2FAECA1C}"/>
              </a:ext>
            </a:extLst>
          </p:cNvPr>
          <p:cNvCxnSpPr>
            <a:cxnSpLocks/>
          </p:cNvCxnSpPr>
          <p:nvPr/>
        </p:nvCxnSpPr>
        <p:spPr>
          <a:xfrm flipV="1">
            <a:off x="3918093" y="3934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7C8C98-DD4C-764E-909C-D69AD7336690}"/>
              </a:ext>
            </a:extLst>
          </p:cNvPr>
          <p:cNvCxnSpPr>
            <a:cxnSpLocks/>
          </p:cNvCxnSpPr>
          <p:nvPr/>
        </p:nvCxnSpPr>
        <p:spPr>
          <a:xfrm flipV="1">
            <a:off x="3737982" y="412883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C654FB-22B8-9948-A682-55E1B58DD6A5}"/>
              </a:ext>
            </a:extLst>
          </p:cNvPr>
          <p:cNvCxnSpPr>
            <a:cxnSpLocks/>
          </p:cNvCxnSpPr>
          <p:nvPr/>
        </p:nvCxnSpPr>
        <p:spPr>
          <a:xfrm flipV="1">
            <a:off x="3555112" y="396258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869E8-3108-3D43-BE8A-2B6E179D9E56}"/>
              </a:ext>
            </a:extLst>
          </p:cNvPr>
          <p:cNvCxnSpPr>
            <a:cxnSpLocks/>
          </p:cNvCxnSpPr>
          <p:nvPr/>
        </p:nvCxnSpPr>
        <p:spPr>
          <a:xfrm flipV="1">
            <a:off x="4139762" y="399031"/>
            <a:ext cx="166255" cy="28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C07310-F5B3-F543-9795-98857321A814}"/>
              </a:ext>
            </a:extLst>
          </p:cNvPr>
          <p:cNvCxnSpPr>
            <a:cxnSpLocks/>
          </p:cNvCxnSpPr>
          <p:nvPr/>
        </p:nvCxnSpPr>
        <p:spPr>
          <a:xfrm>
            <a:off x="4380830" y="649783"/>
            <a:ext cx="1257970" cy="1707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E981CD-B31C-A84C-A02F-918741A51B2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106194" y="3059012"/>
            <a:ext cx="1035341" cy="2086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C201BD-C977-9B49-98D6-48A63D0BDAD8}"/>
              </a:ext>
            </a:extLst>
          </p:cNvPr>
          <p:cNvCxnSpPr>
            <a:cxnSpLocks/>
          </p:cNvCxnSpPr>
          <p:nvPr/>
        </p:nvCxnSpPr>
        <p:spPr>
          <a:xfrm flipH="1">
            <a:off x="4339267" y="678885"/>
            <a:ext cx="66491" cy="5150005"/>
          </a:xfrm>
          <a:prstGeom prst="line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84149-8209-6549-AF59-396A89926229}"/>
              </a:ext>
            </a:extLst>
          </p:cNvPr>
          <p:cNvCxnSpPr>
            <a:cxnSpLocks/>
          </p:cNvCxnSpPr>
          <p:nvPr/>
        </p:nvCxnSpPr>
        <p:spPr>
          <a:xfrm flipH="1">
            <a:off x="5717854" y="701041"/>
            <a:ext cx="81657" cy="406837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928F08-E5C4-8149-98CB-48E35448E4AA}"/>
              </a:ext>
            </a:extLst>
          </p:cNvPr>
          <p:cNvCxnSpPr>
            <a:cxnSpLocks/>
          </p:cNvCxnSpPr>
          <p:nvPr/>
        </p:nvCxnSpPr>
        <p:spPr>
          <a:xfrm>
            <a:off x="2676698" y="2789329"/>
            <a:ext cx="5120640" cy="0"/>
          </a:xfrm>
          <a:prstGeom prst="line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/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C67D35-9C0C-A749-99A3-227C0AC0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24" y="2493215"/>
                <a:ext cx="5403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/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C2C3DF-8A19-384A-996B-53D43495C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82" y="5736560"/>
                <a:ext cx="540332" cy="584775"/>
              </a:xfrm>
              <a:prstGeom prst="rect">
                <a:avLst/>
              </a:prstGeom>
              <a:blipFill>
                <a:blip r:embed="rId3"/>
                <a:stretch>
                  <a:fillRect r="-39535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9B854658-4DC3-5D49-AB37-E56415DE317B}"/>
              </a:ext>
            </a:extLst>
          </p:cNvPr>
          <p:cNvSpPr txBox="1"/>
          <p:nvPr/>
        </p:nvSpPr>
        <p:spPr>
          <a:xfrm>
            <a:off x="4181341" y="3086"/>
            <a:ext cx="540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/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77D5A0-8EB1-BC47-9E75-C25FBAB6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21" y="4769419"/>
                <a:ext cx="6192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/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73A8B5-75F0-774D-B5AB-5FD7192B1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2" y="4762098"/>
                <a:ext cx="619279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207B7E-B6F3-7645-AC00-813D5445AF4C}"/>
              </a:ext>
            </a:extLst>
          </p:cNvPr>
          <p:cNvCxnSpPr>
            <a:cxnSpLocks/>
          </p:cNvCxnSpPr>
          <p:nvPr/>
        </p:nvCxnSpPr>
        <p:spPr>
          <a:xfrm>
            <a:off x="2524317" y="4738255"/>
            <a:ext cx="5120640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/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0801479-28ED-8746-B864-D8523DFC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514" y="1164584"/>
                <a:ext cx="635887" cy="584775"/>
              </a:xfrm>
              <a:prstGeom prst="rect">
                <a:avLst/>
              </a:prstGeom>
              <a:blipFill>
                <a:blip r:embed="rId6"/>
                <a:stretch>
                  <a:fillRect l="-196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/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86BDD-2505-6E40-B0AF-B3254227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48" y="3176735"/>
                <a:ext cx="564007" cy="584775"/>
              </a:xfrm>
              <a:prstGeom prst="rect">
                <a:avLst/>
              </a:prstGeom>
              <a:blipFill>
                <a:blip r:embed="rId7"/>
                <a:stretch>
                  <a:fillRect l="-888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/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B23472-386D-134F-89CE-EE8A7B6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67407"/>
                <a:ext cx="635887" cy="584775"/>
              </a:xfrm>
              <a:prstGeom prst="rect">
                <a:avLst/>
              </a:prstGeom>
              <a:blipFill>
                <a:blip r:embed="rId8"/>
                <a:stretch>
                  <a:fillRect l="-2000" r="-8000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/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3F6BEF-1319-DF42-B561-740E41403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649" y="5112710"/>
                <a:ext cx="635887" cy="584775"/>
              </a:xfrm>
              <a:prstGeom prst="rect">
                <a:avLst/>
              </a:prstGeom>
              <a:blipFill>
                <a:blip r:embed="rId9"/>
                <a:stretch>
                  <a:fillRect r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F4AC4715-3090-3D4C-A1A8-376708160FEE}"/>
              </a:ext>
            </a:extLst>
          </p:cNvPr>
          <p:cNvSpPr/>
          <p:nvPr/>
        </p:nvSpPr>
        <p:spPr>
          <a:xfrm rot="8348643">
            <a:off x="5678057" y="3291880"/>
            <a:ext cx="701572" cy="771529"/>
          </a:xfrm>
          <a:prstGeom prst="arc">
            <a:avLst>
              <a:gd name="adj1" fmla="val 1093888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342AEA7-AC52-7346-86B6-174E93119E20}"/>
              </a:ext>
            </a:extLst>
          </p:cNvPr>
          <p:cNvSpPr/>
          <p:nvPr/>
        </p:nvSpPr>
        <p:spPr>
          <a:xfrm rot="9163014">
            <a:off x="4367692" y="1552617"/>
            <a:ext cx="702692" cy="294560"/>
          </a:xfrm>
          <a:prstGeom prst="arc">
            <a:avLst>
              <a:gd name="adj1" fmla="val 10938888"/>
              <a:gd name="adj2" fmla="val 215527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/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7B0EAA8-25FC-0242-8257-3BC6A190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67" y="969802"/>
                <a:ext cx="635887" cy="584775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/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8A77EA3-3DB8-5F43-818A-991E1512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49" y="3673202"/>
                <a:ext cx="635887" cy="584775"/>
              </a:xfrm>
              <a:prstGeom prst="rect">
                <a:avLst/>
              </a:prstGeom>
              <a:blipFill>
                <a:blip r:embed="rId1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5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{6FC85440-2ACB-D44A-8BCE-DAA40BC97DD3}tf16401378</Template>
  <TotalTime>4226</TotalTime>
  <Words>99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2019-11-29T17:56:14Z</dcterms:created>
  <dcterms:modified xsi:type="dcterms:W3CDTF">2019-12-15T20:26:24Z</dcterms:modified>
</cp:coreProperties>
</file>