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1" r:id="rId1"/>
  </p:sldMasterIdLst>
  <p:notesMasterIdLst>
    <p:notesMasterId r:id="rId9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7"/>
    <p:restoredTop sz="94643"/>
  </p:normalViewPr>
  <p:slideViewPr>
    <p:cSldViewPr snapToGrid="0" snapToObjects="1">
      <p:cViewPr varScale="1">
        <p:scale>
          <a:sx n="111" d="100"/>
          <a:sy n="111" d="100"/>
        </p:scale>
        <p:origin x="24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15387-4CA7-BE46-8B46-BA5CFED08983}" type="datetimeFigureOut">
              <a:rPr lang="en-US" smtClean="0"/>
              <a:t>8/7/17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4C52B-63B2-D449-BAFA-0D0ECDF1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6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sed.fu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Crystal Hess</a:t>
            </a:r>
          </a:p>
          <a:p>
            <a:r>
              <a:rPr lang="en-US" dirty="0" smtClean="0">
                <a:hlinkClick r:id="rId2"/>
              </a:rPr>
              <a:t>http://csed.fun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9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 reading and then modifying code that you didn’t write</a:t>
            </a:r>
          </a:p>
          <a:p>
            <a:r>
              <a:rPr lang="en-US" dirty="0" smtClean="0"/>
              <a:t>Use variables to store and manipulate an object’s position</a:t>
            </a:r>
          </a:p>
          <a:p>
            <a:r>
              <a:rPr lang="en-US" dirty="0" smtClean="0"/>
              <a:t>Use conditionals to control when actions can and cannot occur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420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26480" y="1084203"/>
            <a:ext cx="4828032" cy="1428929"/>
          </a:xfrm>
        </p:spPr>
        <p:txBody>
          <a:bodyPr>
            <a:normAutofit/>
          </a:bodyPr>
          <a:lstStyle/>
          <a:p>
            <a:r>
              <a:rPr lang="en-US" dirty="0" smtClean="0"/>
              <a:t>A look at the starter code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26480" y="2650610"/>
            <a:ext cx="4480560" cy="395853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Lines 1-5: </a:t>
            </a:r>
            <a:r>
              <a:rPr lang="en-US" dirty="0"/>
              <a:t>do you know what each of these variables will represent?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Lines </a:t>
            </a:r>
            <a:r>
              <a:rPr lang="en-US" dirty="0" smtClean="0"/>
              <a:t>7-10: </a:t>
            </a:r>
            <a:r>
              <a:rPr lang="en-US" dirty="0"/>
              <a:t>where can you find these images in your documents?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Lines </a:t>
            </a:r>
            <a:r>
              <a:rPr lang="en-US" dirty="0" smtClean="0"/>
              <a:t>12-18: </a:t>
            </a:r>
            <a:r>
              <a:rPr lang="en-US" dirty="0"/>
              <a:t>draw a loose sketch of that the setup of the canvas will look like.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Lines </a:t>
            </a:r>
            <a:r>
              <a:rPr lang="en-US" dirty="0" smtClean="0"/>
              <a:t>21-31: </a:t>
            </a:r>
            <a:r>
              <a:rPr lang="en-US" dirty="0"/>
              <a:t>explain in your own words what happens during each iteration of the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draw() </a:t>
            </a:r>
            <a:r>
              <a:rPr lang="en-US" dirty="0"/>
              <a:t>loop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999159" y="196770"/>
            <a:ext cx="4742148" cy="8874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Don’t run the code yet! Just read it!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28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0"/>
            <a:ext cx="5634300" cy="6858000"/>
          </a:xfrm>
          <a:prstGeom prst="rect">
            <a:avLst/>
          </a:prstGeom>
        </p:spPr>
      </p:pic>
      <p:sp>
        <p:nvSpPr>
          <p:cNvPr id="3" name="Title 4"/>
          <p:cNvSpPr txBox="1">
            <a:spLocks/>
          </p:cNvSpPr>
          <p:nvPr/>
        </p:nvSpPr>
        <p:spPr>
          <a:xfrm>
            <a:off x="489609" y="100348"/>
            <a:ext cx="4828032" cy="14289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 look at the starter code</a:t>
            </a:r>
            <a:endParaRPr lang="en-US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489609" y="1666755"/>
            <a:ext cx="4480560" cy="4988688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Lines 33-36: where do you expect to see the points displayed on the screen?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Lines 39-46: in which direction will the cookie move?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What happens when/if the cookie moves off screen? How does the program know the cookie has moved off screen?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Lines 48-53: How and when does the monster move?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Lines 55-62: When does a chomp occur? What happens when there’s a chomp? </a:t>
            </a:r>
          </a:p>
        </p:txBody>
      </p:sp>
    </p:spTree>
    <p:extLst>
      <p:ext uri="{BB962C8B-B14F-4D97-AF65-F5344CB8AC3E}">
        <p14:creationId xmlns:p14="http://schemas.microsoft.com/office/powerpoint/2010/main" val="61114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now run the code...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492" y="1828800"/>
            <a:ext cx="7841132" cy="4351338"/>
          </a:xfrm>
        </p:spPr>
      </p:pic>
    </p:spTree>
    <p:extLst>
      <p:ext uri="{BB962C8B-B14F-4D97-AF65-F5344CB8AC3E}">
        <p14:creationId xmlns:p14="http://schemas.microsoft.com/office/powerpoint/2010/main" val="15100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to add (with </a:t>
            </a:r>
            <a:r>
              <a:rPr lang="en-US" dirty="0" smtClean="0"/>
              <a:t>a </a:t>
            </a:r>
            <a:r>
              <a:rPr lang="en-US" dirty="0" smtClean="0"/>
              <a:t>pair)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42152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Track the number of cookies that are missed and end the game after 3 misses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Decide: how do you want to track misses? With a number or with a string?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Decide: do you want to display the number of misses on the screen? How?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Decide: how are you going to end the game? Place a big message blocking the screen?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Added Fun </a:t>
            </a:r>
          </a:p>
          <a:p>
            <a:pPr lvl="1"/>
            <a:r>
              <a:rPr lang="en-US" dirty="0" smtClean="0"/>
              <a:t>Decide: do you want the game to be able to be restarted? How would this work?</a:t>
            </a:r>
          </a:p>
          <a:p>
            <a:r>
              <a:rPr lang="en-US" dirty="0" smtClean="0"/>
              <a:t>Add a piece of pie and a piece of cake that randomly appear and move on the screen to be eaten. Make it so that eating the pie or cake count as a miss.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Decide: what do you want the images to look like? Where do you need to save them?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Decide: how fast do you want the pie and cake move?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Decide: do you want it to be possible for all three items to appear at the same time? Or do you want them to appear one at a time?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Added Fun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Decide: how can you prevent the food items from overlapping each other?</a:t>
            </a:r>
          </a:p>
        </p:txBody>
      </p:sp>
    </p:spTree>
    <p:extLst>
      <p:ext uri="{BB962C8B-B14F-4D97-AF65-F5344CB8AC3E}">
        <p14:creationId xmlns:p14="http://schemas.microsoft.com/office/powerpoint/2010/main" val="128801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Cookie Monster the ability to move in any direction, but not off the screen</a:t>
            </a:r>
          </a:p>
          <a:p>
            <a:r>
              <a:rPr lang="en-US" dirty="0" smtClean="0"/>
              <a:t>Make the cookies speed up every time you catch one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mr-IN" dirty="0" smtClean="0"/>
              <a:t>…</a:t>
            </a:r>
            <a:r>
              <a:rPr lang="en-US" dirty="0" smtClean="0"/>
              <a:t>Come up with your own!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019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D70D5E"/>
      </a:accent2>
      <a:accent3>
        <a:srgbClr val="98037E"/>
      </a:accent3>
      <a:accent4>
        <a:srgbClr val="68027D"/>
      </a:accent4>
      <a:accent5>
        <a:srgbClr val="095ACA"/>
      </a:accent5>
      <a:accent6>
        <a:srgbClr val="063597"/>
      </a:accent6>
      <a:hlink>
        <a:srgbClr val="17BBFD"/>
      </a:hlink>
      <a:folHlink>
        <a:srgbClr val="FF79C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6892</TotalTime>
  <Words>456</Words>
  <Application>Microsoft Macintosh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Century Schoolbook</vt:lpstr>
      <vt:lpstr>Courier</vt:lpstr>
      <vt:lpstr>Mangal</vt:lpstr>
      <vt:lpstr>Wingdings 2</vt:lpstr>
      <vt:lpstr>Arial</vt:lpstr>
      <vt:lpstr>View</vt:lpstr>
      <vt:lpstr>Movement</vt:lpstr>
      <vt:lpstr>Learning Goals</vt:lpstr>
      <vt:lpstr>A look at the starter code</vt:lpstr>
      <vt:lpstr>PowerPoint Presentation</vt:lpstr>
      <vt:lpstr>Ok, now run the code...</vt:lpstr>
      <vt:lpstr>Features to add (with a pair)</vt:lpstr>
      <vt:lpstr>Fun Extensions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Arduinos</dc:title>
  <dc:creator>Hess, Crystal</dc:creator>
  <cp:lastModifiedBy>Hess, Crystal</cp:lastModifiedBy>
  <cp:revision>101</cp:revision>
  <cp:lastPrinted>2017-08-05T05:39:00Z</cp:lastPrinted>
  <dcterms:created xsi:type="dcterms:W3CDTF">2017-07-25T19:47:15Z</dcterms:created>
  <dcterms:modified xsi:type="dcterms:W3CDTF">2017-08-08T03:14:12Z</dcterms:modified>
</cp:coreProperties>
</file>