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1" r:id="rId1"/>
  </p:sldMasterIdLst>
  <p:notesMasterIdLst>
    <p:notesMasterId r:id="rId7"/>
  </p:notesMasterIdLst>
  <p:sldIdLst>
    <p:sldId id="256" r:id="rId2"/>
    <p:sldId id="264" r:id="rId3"/>
    <p:sldId id="265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15387-4CA7-BE46-8B46-BA5CFED08983}" type="datetimeFigureOut">
              <a:rPr lang="en-US" smtClean="0"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4C52B-63B2-D449-BAFA-0D0ECDF1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sed.fu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blocksapp.com/" TargetMode="External"/><Relationship Id="rId4" Type="http://schemas.openxmlformats.org/officeDocument/2006/relationships/hyperlink" Target="http://www.edwareapp.com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edpyap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edpy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 Edison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Crystal Hess</a:t>
            </a:r>
          </a:p>
          <a:p>
            <a:r>
              <a:rPr lang="en-US" dirty="0" smtClean="0">
                <a:hlinkClick r:id="rId2"/>
              </a:rPr>
              <a:t>http://csed.fun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9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42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Edison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7" y="1759350"/>
            <a:ext cx="7212194" cy="4467828"/>
          </a:xfrm>
        </p:spPr>
      </p:pic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Edison is a robot that you can program with block programming or the programming language Python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It comes equipped with sensors, outputs, and motors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download programs onto </a:t>
            </a:r>
            <a:r>
              <a:rPr lang="en-US" dirty="0"/>
              <a:t>E</a:t>
            </a:r>
            <a:r>
              <a:rPr lang="en-US" dirty="0" smtClean="0"/>
              <a:t>dison using sound, kind of like an old school modem </a:t>
            </a:r>
            <a:r>
              <a:rPr lang="en-US" dirty="0" smtClean="0">
                <a:sym typeface="Wingdings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8248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Program Edison using Python with the </a:t>
            </a:r>
            <a:r>
              <a:rPr lang="en-US" dirty="0" err="1" smtClean="0">
                <a:solidFill>
                  <a:schemeClr val="tx1"/>
                </a:solidFill>
              </a:rPr>
              <a:t>EdPy</a:t>
            </a:r>
            <a:r>
              <a:rPr lang="en-US" dirty="0" smtClean="0">
                <a:solidFill>
                  <a:schemeClr val="tx1"/>
                </a:solidFill>
              </a:rPr>
              <a:t> web-based IDE</a:t>
            </a:r>
          </a:p>
          <a:p>
            <a:pPr lvl="1"/>
            <a:r>
              <a:rPr lang="en-US" dirty="0" smtClean="0">
                <a:hlinkClick r:id="rId2"/>
              </a:rPr>
              <a:t>www.edpyapp.com/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Edison using a visual block programming language</a:t>
            </a:r>
          </a:p>
          <a:p>
            <a:pPr lvl="1"/>
            <a:r>
              <a:rPr lang="en-US" dirty="0">
                <a:hlinkClick r:id="rId3"/>
              </a:rPr>
              <a:t>www.edblocksapp.com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Program Edison using a hybrid graphical and text-based program</a:t>
            </a:r>
          </a:p>
          <a:p>
            <a:pPr lvl="1"/>
            <a:r>
              <a:rPr lang="en-US" dirty="0">
                <a:hlinkClick r:id="rId4"/>
              </a:rPr>
              <a:t>www.edwareapp.com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1875100"/>
            <a:ext cx="3977455" cy="2233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" b="6239"/>
          <a:stretch/>
        </p:blipFill>
        <p:spPr>
          <a:xfrm>
            <a:off x="6707218" y="3624802"/>
            <a:ext cx="3302134" cy="1813472"/>
          </a:xfr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0"/>
          <a:stretch/>
        </p:blipFill>
        <p:spPr>
          <a:xfrm>
            <a:off x="7630807" y="4803686"/>
            <a:ext cx="3088689" cy="14579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0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9" r="19609" b="-1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US" dirty="0"/>
              <a:t>Downloading a Test Program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876800"/>
          </a:xfrm>
        </p:spPr>
        <p:txBody>
          <a:bodyPr>
            <a:normAutofit/>
          </a:bodyPr>
          <a:lstStyle/>
          <a:p>
            <a:r>
              <a:rPr lang="en-US" sz="1600" dirty="0"/>
              <a:t>Go to </a:t>
            </a:r>
            <a:r>
              <a:rPr lang="en-US" sz="1600" dirty="0">
                <a:hlinkClick r:id="rId3"/>
              </a:rPr>
              <a:t>www.edpyapp.com</a:t>
            </a:r>
            <a:r>
              <a:rPr lang="en-US" sz="1600" dirty="0"/>
              <a:t> </a:t>
            </a:r>
          </a:p>
          <a:p>
            <a:r>
              <a:rPr lang="en-US" sz="1600" dirty="0"/>
              <a:t>Open the Example called </a:t>
            </a:r>
            <a:r>
              <a:rPr lang="en-US" sz="1600" dirty="0">
                <a:solidFill>
                  <a:srgbClr val="0070C0"/>
                </a:solidFill>
              </a:rPr>
              <a:t>Test_Program</a:t>
            </a:r>
          </a:p>
          <a:p>
            <a:r>
              <a:rPr lang="en-US" sz="1600" dirty="0"/>
              <a:t>Plug in the EdComm cable to the headphone socket</a:t>
            </a:r>
          </a:p>
          <a:p>
            <a:r>
              <a:rPr lang="en-US" sz="1600" dirty="0"/>
              <a:t>Make sure your computer sound is all the way on and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Click on the button to </a:t>
            </a:r>
            <a:r>
              <a:rPr lang="en-US" sz="1600" dirty="0">
                <a:solidFill>
                  <a:schemeClr val="tx1"/>
                </a:solidFill>
              </a:rPr>
              <a:t>✔️Check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sure Edison is on, and push the </a:t>
            </a:r>
            <a:r>
              <a:rPr lang="en-US" sz="1600" dirty="0">
                <a:solidFill>
                  <a:schemeClr val="tx1"/>
                </a:solidFill>
              </a:rPr>
              <a:t>⚫ on Edison </a:t>
            </a:r>
            <a:r>
              <a:rPr lang="en-US" sz="1600" dirty="0"/>
              <a:t>to Record a new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Click on the button to </a:t>
            </a:r>
            <a:r>
              <a:rPr lang="en-US" sz="1600" dirty="0">
                <a:solidFill>
                  <a:schemeClr val="tx1"/>
                </a:solidFill>
              </a:rPr>
              <a:t>▶ Program Edison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You should hear some sounds followed, which will then stop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Disconnect the EdComm cable, and push the </a:t>
            </a:r>
            <a:r>
              <a:rPr lang="en-US" sz="1600" dirty="0">
                <a:solidFill>
                  <a:schemeClr val="tx1"/>
                </a:solidFill>
              </a:rPr>
              <a:t>▲ on Edison</a:t>
            </a:r>
            <a:r>
              <a:rPr lang="en-US" sz="1600" dirty="0"/>
              <a:t> to start the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Push the </a:t>
            </a:r>
            <a:r>
              <a:rPr lang="en-US" sz="1600" dirty="0">
                <a:solidFill>
                  <a:schemeClr val="tx1"/>
                </a:solidFill>
              </a:rPr>
              <a:t>◼️ on Edison </a:t>
            </a:r>
            <a:r>
              <a:rPr lang="en-US" sz="1600" dirty="0"/>
              <a:t>to stop the program</a:t>
            </a:r>
          </a:p>
        </p:txBody>
      </p:sp>
    </p:spTree>
    <p:extLst>
      <p:ext uri="{BB962C8B-B14F-4D97-AF65-F5344CB8AC3E}">
        <p14:creationId xmlns:p14="http://schemas.microsoft.com/office/powerpoint/2010/main" val="25137042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6429</TotalTime>
  <Words>189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Schoolbook</vt:lpstr>
      <vt:lpstr>Wingdings</vt:lpstr>
      <vt:lpstr>Wingdings 2</vt:lpstr>
      <vt:lpstr>Arial</vt:lpstr>
      <vt:lpstr>View</vt:lpstr>
      <vt:lpstr>Meet Edison</vt:lpstr>
      <vt:lpstr>Learning Goals</vt:lpstr>
      <vt:lpstr>Getting started with Edison</vt:lpstr>
      <vt:lpstr>Programming Options</vt:lpstr>
      <vt:lpstr>Downloading a Test Program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Arduinos</dc:title>
  <dc:creator>Hess, Crystal</dc:creator>
  <cp:lastModifiedBy>Hess, Crystal</cp:lastModifiedBy>
  <cp:revision>96</cp:revision>
  <dcterms:created xsi:type="dcterms:W3CDTF">2017-07-25T19:47:15Z</dcterms:created>
  <dcterms:modified xsi:type="dcterms:W3CDTF">2017-08-10T19:51:30Z</dcterms:modified>
</cp:coreProperties>
</file>