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8" r:id="rId7"/>
    <p:sldId id="262" r:id="rId8"/>
    <p:sldId id="263" r:id="rId9"/>
    <p:sldId id="265" r:id="rId10"/>
    <p:sldId id="264" r:id="rId11"/>
    <p:sldId id="266" r:id="rId12"/>
    <p:sldId id="267" r:id="rId13"/>
    <p:sldId id="269" r:id="rId14"/>
    <p:sldId id="270" r:id="rId15"/>
    <p:sldId id="261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CAE6-CED9-AB48-9DAF-89E161319634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F278BB-11F1-C949-BDDF-608E1F29C3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CAE6-CED9-AB48-9DAF-89E161319634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78BB-11F1-C949-BDDF-608E1F29C3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CAE6-CED9-AB48-9DAF-89E161319634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78BB-11F1-C949-BDDF-608E1F29C3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CAE6-CED9-AB48-9DAF-89E161319634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78BB-11F1-C949-BDDF-608E1F29C3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CAE6-CED9-AB48-9DAF-89E161319634}" type="datetimeFigureOut">
              <a:rPr lang="en-US" smtClean="0"/>
              <a:t>8/6/18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F278BB-11F1-C949-BDDF-608E1F29C3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CAE6-CED9-AB48-9DAF-89E161319634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78BB-11F1-C949-BDDF-608E1F29C3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CAE6-CED9-AB48-9DAF-89E161319634}" type="datetimeFigureOut">
              <a:rPr lang="en-US" smtClean="0"/>
              <a:t>8/6/18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78BB-11F1-C949-BDDF-608E1F29C3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CAE6-CED9-AB48-9DAF-89E161319634}" type="datetimeFigureOut">
              <a:rPr lang="en-US" smtClean="0"/>
              <a:t>8/6/18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78BB-11F1-C949-BDDF-608E1F29C3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CAE6-CED9-AB48-9DAF-89E161319634}" type="datetimeFigureOut">
              <a:rPr lang="en-US" smtClean="0"/>
              <a:t>8/6/18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78BB-11F1-C949-BDDF-608E1F29C3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CAE6-CED9-AB48-9DAF-89E161319634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78BB-11F1-C949-BDDF-608E1F29C3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CAE6-CED9-AB48-9DAF-89E161319634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F278BB-11F1-C949-BDDF-608E1F29C3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D1FCAE6-CED9-AB48-9DAF-89E161319634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CF278BB-11F1-C949-BDDF-608E1F29C3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ryukh.com/labyrinth-algorithm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NZPRsrwumQ" TargetMode="External"/><Relationship Id="rId4" Type="http://schemas.openxmlformats.org/officeDocument/2006/relationships/hyperlink" Target="https://www.youtube.com/watch?v=g0TaYhjpOfo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gn4nRCC9TwQ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Yq67CjDqvw" TargetMode="External"/><Relationship Id="rId4" Type="http://schemas.openxmlformats.org/officeDocument/2006/relationships/hyperlink" Target="https://www.youtube.com/watch?v=bRYqyoqUJu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mvovHJDnDLA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59bMh59JQDo" TargetMode="Externa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v90C3HTwfBE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JarxpYyoFI" TargetMode="External"/><Relationship Id="rId4" Type="http://schemas.openxmlformats.org/officeDocument/2006/relationships/hyperlink" Target="https://www.youtube.com/watch?v=9xlSy9F5Wt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ebdocs.cs.ualberta.ca/~chinook/project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Artificial Intelligence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1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Now solving a problem simply means navigating the state space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How do we do that?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Blind Search</a:t>
            </a:r>
          </a:p>
          <a:p>
            <a:pPr lvl="1"/>
            <a:r>
              <a:rPr lang="en-US" dirty="0" smtClean="0">
                <a:hlinkClick r:id="rId2"/>
              </a:rPr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616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Smarter - 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Blind search </a:t>
            </a:r>
            <a:r>
              <a:rPr lang="en-US" dirty="0" err="1" smtClean="0"/>
              <a:t>kinda</a:t>
            </a:r>
            <a:r>
              <a:rPr lang="en-US" dirty="0" smtClean="0"/>
              <a:t> sucks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Let’s guess how far the solution is from a given state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Heuristic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In the maze: distance to the exit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A*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982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64069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When This Breaks Down -</a:t>
            </a:r>
            <a:br>
              <a:rPr lang="en-US" dirty="0" smtClean="0"/>
            </a:br>
            <a:r>
              <a:rPr lang="en-US" dirty="0" smtClean="0"/>
              <a:t> Wicked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What if we can’t know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the state, or our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actions, or what 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goal state looks like?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Unfortunately, most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modern problems are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this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890" y="1495779"/>
            <a:ext cx="5023554" cy="502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85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Robots can’t know everything in advance 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No knowledge of state space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hlinkClick r:id="rId2"/>
              </a:rPr>
              <a:t>Reinforcement Learning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hlinkClick r:id="rId3"/>
              </a:rPr>
              <a:t>Develop behaviors </a:t>
            </a:r>
            <a:r>
              <a:rPr lang="en-US" dirty="0" smtClean="0"/>
              <a:t>evolutionarily, not through pre-programmed routines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Sometimes </a:t>
            </a:r>
            <a:r>
              <a:rPr lang="en-US" dirty="0" smtClean="0">
                <a:hlinkClick r:id="rId4"/>
              </a:rPr>
              <a:t>lots of error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92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Text Recognition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Facial Recognition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Automated Driving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hlinkClick r:id="rId2"/>
              </a:rPr>
              <a:t>Medical Imagery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hlinkClick r:id="rId3"/>
              </a:rPr>
              <a:t>Face Construction/Recreation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hlinkClick r:id="rId4"/>
              </a:rPr>
              <a:t>3D Model Reconstruction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0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AI are NOT unbiased, they are exactly as biased as the people that make them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8-08-07 at 12.49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55" y="3169788"/>
            <a:ext cx="8686800" cy="15288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4825665"/>
            <a:ext cx="7882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“11 of the 28 false matches misidentified people of color (roughly 39 percent), . Only twenty percent of current members of Congress are people of color, which indicates that false-match rates affected members of color at a significantly higher rate.”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9762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Intelligent Tutoring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Observe student behavior to create profile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Assess how a student is progressing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Adapt material to suit student’s needs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Model student engagement and frustration to maintain focus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hlinkClick r:id="rId2"/>
              </a:rPr>
              <a:t>Yep, Watson is here too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12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0647"/>
            <a:ext cx="9144000" cy="514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78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Bug Rob about (appropriate) stuff Whenever you want!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08755" y="3474155"/>
            <a:ext cx="6858000" cy="914400"/>
          </a:xfrm>
        </p:spPr>
        <p:txBody>
          <a:bodyPr/>
          <a:lstStyle/>
          <a:p>
            <a:pPr algn="ctr"/>
            <a:r>
              <a:rPr lang="en-US" dirty="0" err="1" smtClean="0"/>
              <a:t>robthomp@uw.edu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0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What is Intelligence?</a:t>
            </a:r>
            <a:endParaRPr lang="en-US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417711"/>
            <a:ext cx="6858000" cy="914400"/>
          </a:xfrm>
        </p:spPr>
        <p:txBody>
          <a:bodyPr/>
          <a:lstStyle/>
          <a:p>
            <a:r>
              <a:rPr lang="en-US" dirty="0" smtClean="0"/>
              <a:t>What are the indicators?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3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Intelligence?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Quantity of information?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Speed of processing?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Are any computers intelligent yet?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Are all people intelligent?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52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Game Playing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Robot Control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Problem Solving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Machine </a:t>
            </a:r>
            <a:r>
              <a:rPr lang="en-US" dirty="0"/>
              <a:t>V</a:t>
            </a:r>
            <a:r>
              <a:rPr lang="en-US" dirty="0" smtClean="0"/>
              <a:t>ision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Natural Language Processing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Intelligent Tutoring Systems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These days, it’s basically applied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Playing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>
                <a:hlinkClick r:id="rId2"/>
              </a:rPr>
              <a:t>Checkers</a:t>
            </a:r>
            <a:endParaRPr lang="en-US" dirty="0" smtClean="0">
              <a:hlinkClick r:id="rId3"/>
            </a:endParaRP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hlinkClick r:id="rId3"/>
              </a:rPr>
              <a:t>Chess</a:t>
            </a:r>
            <a:endParaRPr lang="en-US" dirty="0" smtClean="0">
              <a:hlinkClick r:id="rId4"/>
            </a:endParaRP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hlinkClick r:id="rId4"/>
              </a:rPr>
              <a:t>Go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Why games?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What does it mean for a game to be “solved”?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What games will AI not be able to solve anytime soon?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What</a:t>
            </a:r>
            <a:r>
              <a:rPr lang="en-US" sz="4800" dirty="0"/>
              <a:t> </a:t>
            </a:r>
            <a:r>
              <a:rPr lang="en-US" sz="4800" dirty="0" smtClean="0"/>
              <a:t>IS a Problem?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go about solving a problem?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41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Independent, complete representation of a situation/problem</a:t>
            </a:r>
          </a:p>
          <a:p>
            <a:pPr lvl="1"/>
            <a:r>
              <a:rPr lang="en-US" dirty="0" smtClean="0"/>
              <a:t>Picture of a game board</a:t>
            </a:r>
          </a:p>
          <a:p>
            <a:pPr lvl="1"/>
            <a:r>
              <a:rPr lang="en-US" dirty="0" smtClean="0"/>
              <a:t>Save file for a video game</a:t>
            </a:r>
          </a:p>
          <a:p>
            <a:pPr lvl="1"/>
            <a:r>
              <a:rPr lang="en-US" dirty="0" smtClean="0"/>
              <a:t>Other examples?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467" y="2624665"/>
            <a:ext cx="2779889" cy="27798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409" y="3944760"/>
            <a:ext cx="4133179" cy="232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4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 problem can have any number of states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Actions change one state into another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This web of states and connections forms the state space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Somewhere in the state space are “desirable” states</a:t>
            </a:r>
          </a:p>
          <a:p>
            <a:pPr lvl="1"/>
            <a:r>
              <a:rPr lang="en-US" dirty="0" smtClean="0"/>
              <a:t>Goal 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25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Tic-Tac-Toe State Space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1736" b="117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82367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2831</TotalTime>
  <Words>421</Words>
  <Application>Microsoft Macintosh PowerPoint</Application>
  <PresentationFormat>On-screen Show (4:3)</PresentationFormat>
  <Paragraphs>84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Essential</vt:lpstr>
      <vt:lpstr>Artificial Intelligence</vt:lpstr>
      <vt:lpstr>What is Intelligence?</vt:lpstr>
      <vt:lpstr>What is Intelligence?</vt:lpstr>
      <vt:lpstr>AI Examples</vt:lpstr>
      <vt:lpstr>Game Playing</vt:lpstr>
      <vt:lpstr>What IS a Problem?</vt:lpstr>
      <vt:lpstr>States</vt:lpstr>
      <vt:lpstr>State Space</vt:lpstr>
      <vt:lpstr>Tic-Tac-Toe State Space</vt:lpstr>
      <vt:lpstr>Search Methods</vt:lpstr>
      <vt:lpstr>Get Smarter - Heuristics</vt:lpstr>
      <vt:lpstr>When This Breaks Down -  Wicked Problems</vt:lpstr>
      <vt:lpstr>Robot Control</vt:lpstr>
      <vt:lpstr>Computer Vision</vt:lpstr>
      <vt:lpstr>AI Bias</vt:lpstr>
      <vt:lpstr>Intelligent Tutoring Systems</vt:lpstr>
      <vt:lpstr>Automation</vt:lpstr>
      <vt:lpstr>Bug Rob about (appropriate) stuff Whenever you want!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Rob Thompson</dc:creator>
  <cp:lastModifiedBy>Rob Thompson</cp:lastModifiedBy>
  <cp:revision>16</cp:revision>
  <dcterms:created xsi:type="dcterms:W3CDTF">2018-08-06T21:36:46Z</dcterms:created>
  <dcterms:modified xsi:type="dcterms:W3CDTF">2018-08-08T20:48:33Z</dcterms:modified>
</cp:coreProperties>
</file>