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smtClean="0"/>
              <a:t>the Internet? What is the World Wide Web?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662" y="262393"/>
            <a:ext cx="4986849" cy="1428929"/>
          </a:xfrm>
        </p:spPr>
        <p:txBody>
          <a:bodyPr/>
          <a:lstStyle/>
          <a:p>
            <a:r>
              <a:rPr lang="en-US" dirty="0" smtClean="0"/>
              <a:t>Web Vocab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670" t="-410" r="28135" b="410"/>
          <a:stretch/>
        </p:blipFill>
        <p:spPr>
          <a:xfrm>
            <a:off x="-462565" y="-28228"/>
            <a:ext cx="6205640" cy="688622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Internet</a:t>
            </a:r>
          </a:p>
          <a:p>
            <a:pPr lvl="1"/>
            <a:r>
              <a:rPr lang="en-US" dirty="0"/>
              <a:t>The hardware infrastructure of connected computers and wires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World Wide Web (www) (http)</a:t>
            </a:r>
          </a:p>
          <a:p>
            <a:pPr lvl="1"/>
            <a:r>
              <a:rPr lang="en-US" dirty="0"/>
              <a:t>The information on the Internet made up of files and folders stored on computers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Hyper Text Markup Language (html)</a:t>
            </a:r>
          </a:p>
          <a:p>
            <a:pPr lvl="1"/>
            <a:r>
              <a:rPr lang="en-US" dirty="0" smtClean="0"/>
              <a:t>The language that we code webpages with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Browser</a:t>
            </a:r>
          </a:p>
          <a:p>
            <a:pPr lvl="1"/>
            <a:r>
              <a:rPr lang="en-US" dirty="0" smtClean="0"/>
              <a:t>Interprets html and renders it visually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091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4896</TotalTime>
  <Words>79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Schoolbook</vt:lpstr>
      <vt:lpstr>Wingdings 2</vt:lpstr>
      <vt:lpstr>Arial</vt:lpstr>
      <vt:lpstr>View</vt:lpstr>
      <vt:lpstr>Introduction to Web</vt:lpstr>
      <vt:lpstr>Learning Goals</vt:lpstr>
      <vt:lpstr>Web Vocab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65</cp:revision>
  <dcterms:created xsi:type="dcterms:W3CDTF">2017-07-25T19:47:15Z</dcterms:created>
  <dcterms:modified xsi:type="dcterms:W3CDTF">2017-08-08T06:14:52Z</dcterms:modified>
</cp:coreProperties>
</file>