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1" r:id="rId1"/>
  </p:sldMasterIdLst>
  <p:notesMasterIdLst>
    <p:notesMasterId r:id="rId7"/>
  </p:notesMasterIdLst>
  <p:sldIdLst>
    <p:sldId id="256" r:id="rId2"/>
    <p:sldId id="264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15387-4CA7-BE46-8B46-BA5CFED08983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C52B-63B2-D449-BAFA-0D0ECDF1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7/25/17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7/25/17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arn.adafruit.com/adafruit-arduino-lesson-2-leds/overvie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Resistors and more!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Crystal Hess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9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resistor?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0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Resistors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how </a:t>
            </a:r>
            <a:r>
              <a:rPr lang="en-US" dirty="0"/>
              <a:t>to change the brightness of an LED by using different values of resistor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https://learn.adafruit.com/adafruit-arduino-lesson-2-leds/overview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0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Blink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Arduino board</a:t>
            </a:r>
          </a:p>
          <a:p>
            <a:pPr lvl="1"/>
            <a:r>
              <a:rPr lang="en-US" dirty="0" smtClean="0"/>
              <a:t>Bread board</a:t>
            </a:r>
          </a:p>
          <a:p>
            <a:pPr lvl="1"/>
            <a:r>
              <a:rPr lang="en-US" dirty="0" smtClean="0"/>
              <a:t>2 male-male wires (color doesn’t matter)</a:t>
            </a:r>
          </a:p>
          <a:p>
            <a:pPr lvl="1"/>
            <a:r>
              <a:rPr lang="en-US" dirty="0" smtClean="0"/>
              <a:t>1 LED (color doesn’t matter)</a:t>
            </a:r>
          </a:p>
          <a:p>
            <a:pPr lvl="1"/>
            <a:endParaRPr lang="en-US" dirty="0"/>
          </a:p>
          <a:p>
            <a:r>
              <a:rPr lang="en-US" dirty="0" smtClean="0"/>
              <a:t>Software</a:t>
            </a:r>
            <a:endParaRPr lang="en-US" dirty="0"/>
          </a:p>
          <a:p>
            <a:pPr lvl="1"/>
            <a:r>
              <a:rPr lang="en-US" dirty="0"/>
              <a:t>Launch the Arduino IDE</a:t>
            </a:r>
          </a:p>
          <a:p>
            <a:pPr lvl="1"/>
            <a:r>
              <a:rPr lang="en-US" dirty="0"/>
              <a:t>Select your board</a:t>
            </a:r>
          </a:p>
          <a:p>
            <a:pPr lvl="1"/>
            <a:r>
              <a:rPr lang="en-US" dirty="0"/>
              <a:t>Select your serial </a:t>
            </a:r>
            <a:r>
              <a:rPr lang="en-US" dirty="0" smtClean="0"/>
              <a:t>port (don’t forget this!)</a:t>
            </a:r>
            <a:endParaRPr lang="en-US" dirty="0"/>
          </a:p>
          <a:p>
            <a:pPr lvl="1"/>
            <a:r>
              <a:rPr lang="en-US" dirty="0"/>
              <a:t>Open the </a:t>
            </a:r>
            <a:r>
              <a:rPr lang="en-US" dirty="0" smtClean="0"/>
              <a:t>example Basics </a:t>
            </a:r>
            <a:r>
              <a:rPr lang="en-US" dirty="0" smtClean="0">
                <a:sym typeface="Wingdings"/>
              </a:rPr>
              <a:t> Blink</a:t>
            </a:r>
            <a:endParaRPr lang="en-US" dirty="0"/>
          </a:p>
          <a:p>
            <a:pPr lvl="1"/>
            <a:r>
              <a:rPr lang="en-US" dirty="0"/>
              <a:t>Upload the </a:t>
            </a:r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9866" y="659567"/>
            <a:ext cx="4624646" cy="579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1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61872" y="-129503"/>
            <a:ext cx="9692640" cy="1428929"/>
          </a:xfrm>
        </p:spPr>
        <p:txBody>
          <a:bodyPr/>
          <a:lstStyle/>
          <a:p>
            <a:r>
              <a:rPr lang="en-US" dirty="0" smtClean="0"/>
              <a:t>Play with the Code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2" y="1436904"/>
            <a:ext cx="8595360" cy="2590806"/>
          </a:xfrm>
        </p:spPr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What does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digitalWrite</a:t>
            </a:r>
            <a:r>
              <a:rPr lang="en-US" dirty="0" smtClean="0"/>
              <a:t> do?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delay</a:t>
            </a:r>
            <a:r>
              <a:rPr lang="en-US" dirty="0" smtClean="0"/>
              <a:t>?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What happens if you put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en-US" dirty="0" smtClean="0"/>
              <a:t> (forward slash, forward slash) in front of a line of code?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What happens if you change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pinMode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(LED_BUILTIN, OUTPUT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to say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pinMode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(13,OUTPUT)</a:t>
            </a:r>
            <a:r>
              <a:rPr lang="en-US" dirty="0" smtClean="0"/>
              <a:t>? </a:t>
            </a:r>
            <a:r>
              <a:rPr lang="en-US" dirty="0"/>
              <a:t>What about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pinMode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(9,OUTPUT)</a:t>
            </a:r>
            <a:r>
              <a:rPr lang="en-US" dirty="0" smtClean="0"/>
              <a:t>?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Can you make the LED blink using pin 9?</a:t>
            </a:r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1261872" y="3386588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Challenges</a:t>
            </a:r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1261872" y="4952995"/>
            <a:ext cx="8595360" cy="148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 smtClean="0"/>
              <a:t>Make your program light up multiple LEDs at the </a:t>
            </a:r>
            <a:r>
              <a:rPr lang="en-US" u="sng" dirty="0" smtClean="0"/>
              <a:t>same</a:t>
            </a:r>
            <a:r>
              <a:rPr lang="en-US" dirty="0" smtClean="0"/>
              <a:t> time.</a:t>
            </a:r>
          </a:p>
          <a:p>
            <a:pPr fontAlgn="base"/>
            <a:r>
              <a:rPr lang="en-US" dirty="0" smtClean="0"/>
              <a:t>Make your program light up multiple LEDs at </a:t>
            </a:r>
            <a:r>
              <a:rPr lang="en-US" u="sng" dirty="0" smtClean="0"/>
              <a:t>different</a:t>
            </a:r>
            <a:r>
              <a:rPr lang="en-US" dirty="0" smtClean="0"/>
              <a:t> times.</a:t>
            </a:r>
          </a:p>
          <a:p>
            <a:pPr fontAlgn="base"/>
            <a:r>
              <a:rPr lang="en-US" dirty="0" smtClean="0"/>
              <a:t>Make your program light up to the tune of “Jingle Bells”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9920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1862</TotalTime>
  <Words>179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Century Schoolbook</vt:lpstr>
      <vt:lpstr>Courier</vt:lpstr>
      <vt:lpstr>Wingdings</vt:lpstr>
      <vt:lpstr>Wingdings 2</vt:lpstr>
      <vt:lpstr>Arial</vt:lpstr>
      <vt:lpstr>View</vt:lpstr>
      <vt:lpstr>Resistors and more!</vt:lpstr>
      <vt:lpstr>Learning Goals</vt:lpstr>
      <vt:lpstr>Resistors</vt:lpstr>
      <vt:lpstr>Example: Blink</vt:lpstr>
      <vt:lpstr>Play with the Code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Arduinos</dc:title>
  <dc:creator>Hess, Crystal</dc:creator>
  <cp:lastModifiedBy>Hess, Crystal</cp:lastModifiedBy>
  <cp:revision>13</cp:revision>
  <dcterms:created xsi:type="dcterms:W3CDTF">2017-07-25T19:47:15Z</dcterms:created>
  <dcterms:modified xsi:type="dcterms:W3CDTF">2017-07-27T03:00:28Z</dcterms:modified>
</cp:coreProperties>
</file>