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7"/>
  </p:notesMasterIdLst>
  <p:sldIdLst>
    <p:sldId id="256" r:id="rId2"/>
    <p:sldId id="264" r:id="rId3"/>
    <p:sldId id="265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5387-4CA7-BE46-8B46-BA5CFED08983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C52B-63B2-D449-BAFA-0D0ECDF1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C52B-63B2-D449-BAFA-0D0ECDF195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C52B-63B2-D449-BAFA-0D0ECDF195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sed.fu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5js.org/reference/#/p5/rand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5js.org/reference/#/p5/keyPressed" TargetMode="Externa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&amp; Interactivity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Crystal Hess</a:t>
            </a:r>
          </a:p>
          <a:p>
            <a:r>
              <a:rPr lang="en-US" dirty="0" smtClean="0">
                <a:hlinkClick r:id="rId2"/>
              </a:rPr>
              <a:t>http://csed.fun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a function?</a:t>
            </a:r>
          </a:p>
          <a:p>
            <a:r>
              <a:rPr lang="en-US" dirty="0" smtClean="0"/>
              <a:t>What is a keyword?</a:t>
            </a:r>
          </a:p>
          <a:p>
            <a:r>
              <a:rPr lang="en-US" dirty="0" smtClean="0"/>
              <a:t>What does it mean to implement, call, and/or override a function?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2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-117777"/>
            <a:ext cx="5706319" cy="737936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39" y="262393"/>
            <a:ext cx="9692640" cy="1428929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883" y="1828800"/>
            <a:ext cx="4838217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Allow for code to be repeated more easily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efine/implement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put stuff in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{}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**Use/call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tell it to execute</a:t>
            </a:r>
          </a:p>
          <a:p>
            <a:pPr lvl="1"/>
            <a:r>
              <a:rPr lang="en-US" dirty="0" smtClean="0"/>
              <a:t>**Overriding </a:t>
            </a:r>
            <a:r>
              <a:rPr lang="mr-IN" dirty="0" smtClean="0"/>
              <a:t>–</a:t>
            </a:r>
            <a:r>
              <a:rPr lang="en-US" dirty="0" smtClean="0"/>
              <a:t> giving a new definition/implementation to an inherited function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setup() </a:t>
            </a:r>
            <a:r>
              <a:rPr lang="en-US" dirty="0" smtClean="0"/>
              <a:t>is called when the program is first run, just like Arduino</a:t>
            </a:r>
          </a:p>
          <a:p>
            <a:r>
              <a:rPr lang="en-US" dirty="0" smtClean="0"/>
              <a:t>Arduino has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loop()</a:t>
            </a:r>
            <a:r>
              <a:rPr lang="en-US" dirty="0" smtClean="0"/>
              <a:t> that infinitely repeats, in p5.js, we use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draw()</a:t>
            </a:r>
          </a:p>
          <a:p>
            <a:pPr marL="0" indent="0">
              <a:buNone/>
            </a:pPr>
            <a:r>
              <a:rPr lang="en-US" sz="1300" dirty="0" smtClean="0">
                <a:ea typeface="Courier" charset="0"/>
                <a:cs typeface="Courier" charset="0"/>
              </a:rPr>
              <a:t>**Will learn more about these later</a:t>
            </a:r>
            <a:endParaRPr lang="en-US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835" y="0"/>
            <a:ext cx="5266481" cy="68580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a typeface="Courier" charset="0"/>
                <a:cs typeface="Courier" charset="0"/>
              </a:rPr>
              <a:t>Try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a typeface="Courier" charset="0"/>
                <a:cs typeface="Courier" charset="0"/>
              </a:rPr>
              <a:t>it!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a typeface="Courier" charset="0"/>
              <a:cs typeface="Courier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Duplicate your creature sketch to creatureV2.0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 everything in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setup()</a:t>
            </a:r>
            <a:r>
              <a:rPr lang="en-US" dirty="0"/>
              <a:t> EXCEPT creating the canvas and setting the background to a new function called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draw()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the background to a random color (</a:t>
            </a:r>
            <a:r>
              <a:rPr lang="en-US" dirty="0">
                <a:hlinkClick r:id="rId3"/>
              </a:rPr>
              <a:t>explore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hlinkClick r:id="rId3"/>
              </a:rPr>
              <a:t>random()</a:t>
            </a:r>
            <a:r>
              <a:rPr lang="en-US" dirty="0">
                <a:hlinkClick r:id="rId3"/>
              </a:rPr>
              <a:t> in the docs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Try moving the background to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draw()</a:t>
            </a:r>
            <a:r>
              <a:rPr lang="en-US" dirty="0"/>
              <a:t> and see what happens. </a:t>
            </a:r>
            <a:r>
              <a:rPr lang="en-US" dirty="0" smtClean="0"/>
              <a:t>Why does this happen?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code here</a:t>
            </a:r>
          </a:p>
          <a:p>
            <a:pPr lvl="1"/>
            <a:r>
              <a:rPr lang="en-US" dirty="0" smtClean="0"/>
              <a:t>What is happening on Line 1?</a:t>
            </a:r>
          </a:p>
          <a:p>
            <a:pPr lvl="1"/>
            <a:r>
              <a:rPr lang="en-US" dirty="0" smtClean="0"/>
              <a:t>Line 8?</a:t>
            </a:r>
          </a:p>
          <a:p>
            <a:pPr lvl="1"/>
            <a:r>
              <a:rPr lang="en-US" dirty="0" smtClean="0"/>
              <a:t>Lines 11-13?</a:t>
            </a:r>
          </a:p>
          <a:p>
            <a:pPr lvl="1"/>
            <a:r>
              <a:rPr lang="en-US" dirty="0" smtClean="0"/>
              <a:t>What do you expect to see when you first run the program?</a:t>
            </a:r>
          </a:p>
          <a:p>
            <a:pPr lvl="1"/>
            <a:r>
              <a:rPr lang="en-US" dirty="0" smtClean="0"/>
              <a:t>What about after you push &lt;enter&gt; on the keyboard?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keyPressed()</a:t>
            </a:r>
            <a:r>
              <a:rPr lang="en-US" dirty="0" smtClean="0"/>
              <a:t> is built-in function that you can find in the p5.js API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1691322"/>
            <a:ext cx="5162377" cy="2440840"/>
          </a:xfrm>
        </p:spPr>
      </p:pic>
    </p:spTree>
    <p:extLst>
      <p:ext uri="{BB962C8B-B14F-4D97-AF65-F5344CB8AC3E}">
        <p14:creationId xmlns:p14="http://schemas.microsoft.com/office/powerpoint/2010/main" val="17790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the Creature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try something using the fact that the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draw()</a:t>
            </a:r>
            <a:r>
              <a:rPr lang="en-US" dirty="0" smtClean="0"/>
              <a:t> function is being called repeatedly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translate(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mouseX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mouseY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dirty="0" smtClean="0"/>
              <a:t> at the top of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draw()</a:t>
            </a:r>
            <a:r>
              <a:rPr lang="en-US" dirty="0" smtClean="0"/>
              <a:t> (inside the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{}</a:t>
            </a:r>
            <a:r>
              <a:rPr lang="en-US" dirty="0" smtClean="0"/>
              <a:t>s though) </a:t>
            </a:r>
          </a:p>
          <a:p>
            <a:pPr lvl="1"/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sz="2000" b="1" spc="10" dirty="0" smtClean="0">
                <a:latin typeface="Courier" charset="0"/>
                <a:ea typeface="Courier" charset="0"/>
                <a:cs typeface="Courier" charset="0"/>
              </a:rPr>
              <a:t>mouse</a:t>
            </a:r>
            <a:r>
              <a:rPr lang="en-US" dirty="0" smtClean="0"/>
              <a:t> </a:t>
            </a:r>
            <a:r>
              <a:rPr lang="en-US" dirty="0"/>
              <a:t>is written in lowercase letters, and the </a:t>
            </a:r>
            <a:r>
              <a:rPr lang="en-US" sz="2000" b="1" spc="1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dirty="0"/>
              <a:t> and </a:t>
            </a:r>
            <a:r>
              <a:rPr lang="en-US" sz="2000" b="1" spc="10" dirty="0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dirty="0"/>
              <a:t> are uppercase; this is </a:t>
            </a:r>
            <a:r>
              <a:rPr lang="en-US" dirty="0" smtClean="0"/>
              <a:t>required, as these are keywords in p5.js</a:t>
            </a:r>
          </a:p>
          <a:p>
            <a:r>
              <a:rPr lang="en-US" dirty="0" smtClean="0"/>
              <a:t>After </a:t>
            </a:r>
            <a:r>
              <a:rPr lang="en-US" dirty="0"/>
              <a:t>adding the code run your program and move your mouse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What happened? 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24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4980</TotalTime>
  <Words>306</Words>
  <Application>Microsoft Macintosh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Century Schoolbook</vt:lpstr>
      <vt:lpstr>Courier</vt:lpstr>
      <vt:lpstr>Mangal</vt:lpstr>
      <vt:lpstr>Wingdings 2</vt:lpstr>
      <vt:lpstr>Arial</vt:lpstr>
      <vt:lpstr>View</vt:lpstr>
      <vt:lpstr>Functions &amp; Interactivity</vt:lpstr>
      <vt:lpstr>Learning Goals</vt:lpstr>
      <vt:lpstr>Functions</vt:lpstr>
      <vt:lpstr>Interactivity</vt:lpstr>
      <vt:lpstr>Move the Creature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Arduinos</dc:title>
  <dc:creator>Hess, Crystal</dc:creator>
  <cp:lastModifiedBy>Hess, Crystal</cp:lastModifiedBy>
  <cp:revision>69</cp:revision>
  <dcterms:created xsi:type="dcterms:W3CDTF">2017-07-25T19:47:15Z</dcterms:created>
  <dcterms:modified xsi:type="dcterms:W3CDTF">2017-08-04T05:04:35Z</dcterms:modified>
</cp:coreProperties>
</file>