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4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95E8-F451-BF4E-B25E-B44D70826B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BBAF-73F9-1244-BC1D-6F6F82ED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hints.io/bash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x_commands" TargetMode="External"/><Relationship Id="rId4" Type="http://schemas.openxmlformats.org/officeDocument/2006/relationships/hyperlink" Target="http://parallel.vub.ac.be/documentation/linux/unixdoc_download/exercises/Scripts.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eatsheetworld.com/programming/unix-linux-cheat-she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Desktop Tasks + Programming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 and down arrows cycle through previous commands you have typed into the terminal</a:t>
            </a:r>
          </a:p>
          <a:p>
            <a:endParaRPr lang="en-US" dirty="0" smtClean="0"/>
          </a:p>
          <a:p>
            <a:r>
              <a:rPr lang="en-US" dirty="0" smtClean="0"/>
              <a:t>Pressing tab while typing a path will make the terminal try to guess what you were typing</a:t>
            </a:r>
          </a:p>
          <a:p>
            <a:endParaRPr lang="en-US" dirty="0" smtClean="0"/>
          </a:p>
          <a:p>
            <a:r>
              <a:rPr lang="en-US" dirty="0" smtClean="0"/>
              <a:t>Double-tab to see all tab completion guesses</a:t>
            </a:r>
          </a:p>
          <a:p>
            <a:endParaRPr lang="en-US" dirty="0"/>
          </a:p>
          <a:p>
            <a:r>
              <a:rPr lang="en-US" dirty="0" err="1" smtClean="0"/>
              <a:t>Copy+Paste</a:t>
            </a:r>
            <a:r>
              <a:rPr lang="en-US" dirty="0" smtClean="0"/>
              <a:t> still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1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and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`man </a:t>
            </a:r>
            <a:r>
              <a:rPr lang="en-US" u="sng" dirty="0" smtClean="0">
                <a:latin typeface="Century"/>
                <a:cs typeface="Century"/>
              </a:rPr>
              <a:t>command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info on that command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u="sng" dirty="0" smtClean="0">
                <a:latin typeface="Century"/>
                <a:cs typeface="Century"/>
              </a:rPr>
              <a:t>command</a:t>
            </a:r>
            <a:r>
              <a:rPr lang="en-US" dirty="0" smtClean="0">
                <a:latin typeface="Century"/>
                <a:cs typeface="Century"/>
              </a:rPr>
              <a:t> -</a:t>
            </a:r>
            <a:r>
              <a:rPr lang="en-US" u="sng" dirty="0" smtClean="0">
                <a:latin typeface="Century"/>
                <a:cs typeface="Century"/>
              </a:rPr>
              <a:t>option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runs command with one or more options (like parameters)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Options can be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</a:t>
            </a:r>
            <a:r>
              <a:rPr lang="en-US" dirty="0" err="1" smtClean="0"/>
              <a:t>puttogether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–one –at –a –time</a:t>
            </a:r>
          </a:p>
          <a:p>
            <a:pPr marL="0" indent="0">
              <a:buNone/>
            </a:pPr>
            <a:r>
              <a:rPr lang="en-US" dirty="0" smtClean="0"/>
              <a:t>Some options require another parameter, like </a:t>
            </a:r>
            <a:r>
              <a:rPr lang="en-US" dirty="0" smtClean="0">
                <a:latin typeface="Century"/>
                <a:cs typeface="Century"/>
              </a:rPr>
              <a:t>`touch –t`</a:t>
            </a:r>
            <a:r>
              <a:rPr lang="en-US" dirty="0" smtClean="0"/>
              <a:t> (check it out with </a:t>
            </a:r>
            <a:r>
              <a:rPr lang="en-US" dirty="0" smtClean="0">
                <a:latin typeface="Century"/>
                <a:cs typeface="Century"/>
              </a:rPr>
              <a:t>`man touch`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45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`cat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the full text contents of the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`less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file contents one page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`head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the first few lines of a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`tail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the last few lines of a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grep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text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each line of the file that contains the provided text (super powerful tool!)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wc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displays the number of words in the file (can count other things too)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0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`&gt;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sends the output of a command to a file (and creates it if need be, otherwise overwrites)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ls</a:t>
            </a:r>
            <a:r>
              <a:rPr lang="en-US" dirty="0" smtClean="0">
                <a:latin typeface="Century"/>
                <a:cs typeface="Century"/>
              </a:rPr>
              <a:t> &gt; </a:t>
            </a:r>
            <a:r>
              <a:rPr lang="en-US" dirty="0" err="1" smtClean="0">
                <a:latin typeface="Century"/>
                <a:cs typeface="Century"/>
              </a:rPr>
              <a:t>myfiles.txt</a:t>
            </a:r>
            <a:r>
              <a:rPr lang="en-US" dirty="0" smtClean="0">
                <a:latin typeface="Century"/>
                <a:cs typeface="Century"/>
              </a:rPr>
              <a:t>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`&gt;&gt;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sends the output of a command to a file (creates it if need be) and </a:t>
            </a:r>
            <a:r>
              <a:rPr lang="en-US" i="1" dirty="0" smtClean="0"/>
              <a:t>appends it</a:t>
            </a:r>
            <a:r>
              <a:rPr lang="en-US" dirty="0" smtClean="0"/>
              <a:t> to the current contents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ls</a:t>
            </a:r>
            <a:r>
              <a:rPr lang="en-US" dirty="0" smtClean="0">
                <a:latin typeface="Century"/>
                <a:cs typeface="Century"/>
              </a:rPr>
              <a:t> .. &gt; </a:t>
            </a:r>
            <a:r>
              <a:rPr lang="en-US" dirty="0" err="1" smtClean="0">
                <a:latin typeface="Century"/>
                <a:cs typeface="Century"/>
              </a:rPr>
              <a:t>myfiles.txt</a:t>
            </a:r>
            <a:r>
              <a:rPr lang="en-US" dirty="0" smtClean="0">
                <a:latin typeface="Century"/>
                <a:cs typeface="Century"/>
              </a:rPr>
              <a:t>`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5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u="sng" dirty="0" smtClean="0">
                <a:latin typeface="Century"/>
                <a:cs typeface="Century"/>
              </a:rPr>
              <a:t>command</a:t>
            </a:r>
            <a:r>
              <a:rPr lang="en-US" dirty="0" smtClean="0">
                <a:latin typeface="Century"/>
                <a:cs typeface="Century"/>
              </a:rPr>
              <a:t> &lt; </a:t>
            </a:r>
            <a:r>
              <a:rPr lang="en-US" u="sng" dirty="0" smtClean="0">
                <a:latin typeface="Century"/>
                <a:cs typeface="Century"/>
              </a:rPr>
              <a:t>text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Uses the text as input for that command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wc</a:t>
            </a:r>
            <a:r>
              <a:rPr lang="en-US" dirty="0" smtClean="0">
                <a:latin typeface="Century"/>
                <a:cs typeface="Century"/>
              </a:rPr>
              <a:t> &lt; </a:t>
            </a:r>
            <a:r>
              <a:rPr lang="en-US" dirty="0" err="1" smtClean="0">
                <a:latin typeface="Century"/>
                <a:cs typeface="Century"/>
              </a:rPr>
              <a:t>myfiles.txt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(what does this do?)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u="sng" dirty="0" smtClean="0">
                <a:latin typeface="Century"/>
                <a:cs typeface="Century"/>
              </a:rPr>
              <a:t>command1</a:t>
            </a:r>
            <a:r>
              <a:rPr lang="en-US" dirty="0" smtClean="0">
                <a:latin typeface="Century"/>
                <a:cs typeface="Century"/>
              </a:rPr>
              <a:t> | </a:t>
            </a:r>
            <a:r>
              <a:rPr lang="en-US" u="sng" dirty="0" smtClean="0">
                <a:latin typeface="Century"/>
                <a:cs typeface="Century"/>
              </a:rPr>
              <a:t>command2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Uses the output of command1 as the input for command2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ls</a:t>
            </a:r>
            <a:r>
              <a:rPr lang="en-US" dirty="0" smtClean="0">
                <a:latin typeface="Century"/>
                <a:cs typeface="Century"/>
              </a:rPr>
              <a:t> | </a:t>
            </a:r>
            <a:r>
              <a:rPr lang="en-US" dirty="0" err="1" smtClean="0">
                <a:latin typeface="Century"/>
                <a:cs typeface="Century"/>
              </a:rPr>
              <a:t>wc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(no need for a text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0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`*`</a:t>
            </a:r>
            <a:r>
              <a:rPr lang="en-US" dirty="0" smtClean="0"/>
              <a:t> Can stand in for any number of other characters in a filename (not a path though)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`cat *.txt`</a:t>
            </a:r>
            <a:r>
              <a:rPr lang="en-US" dirty="0" smtClean="0"/>
              <a:t> (what does this do?)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`?`</a:t>
            </a:r>
            <a:r>
              <a:rPr lang="en-US" dirty="0" smtClean="0"/>
              <a:t> Also works but just for single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E.g. </a:t>
            </a:r>
            <a:r>
              <a:rPr lang="en-US" dirty="0" smtClean="0">
                <a:latin typeface="Century"/>
                <a:cs typeface="Century"/>
              </a:rPr>
              <a:t>`head version?.</a:t>
            </a:r>
            <a:r>
              <a:rPr lang="en-US" dirty="0" err="1" smtClean="0">
                <a:latin typeface="Century"/>
                <a:cs typeface="Century"/>
              </a:rPr>
              <a:t>png</a:t>
            </a:r>
            <a:r>
              <a:rPr lang="en-US" dirty="0" smtClean="0">
                <a:latin typeface="Century"/>
                <a:cs typeface="Century"/>
              </a:rPr>
              <a:t>`</a:t>
            </a:r>
            <a:endParaRPr lang="en-US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13294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D</a:t>
            </a:r>
            <a:r>
              <a:rPr lang="en-US" dirty="0" smtClean="0"/>
              <a:t>o These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</a:t>
            </a:r>
            <a:r>
              <a:rPr lang="en-US" dirty="0" err="1" smtClean="0">
                <a:latin typeface="Century"/>
                <a:cs typeface="Century"/>
              </a:rPr>
              <a:t>whoami</a:t>
            </a:r>
            <a:r>
              <a:rPr lang="en-US" dirty="0" smtClean="0">
                <a:latin typeface="Century"/>
                <a:cs typeface="Century"/>
              </a:rPr>
              <a:t> | </a:t>
            </a:r>
            <a:r>
              <a:rPr lang="en-US" dirty="0" err="1" smtClean="0">
                <a:latin typeface="Century"/>
                <a:cs typeface="Century"/>
              </a:rPr>
              <a:t>wc</a:t>
            </a:r>
            <a:r>
              <a:rPr lang="en-US" dirty="0" smtClean="0">
                <a:latin typeface="Century"/>
                <a:cs typeface="Century"/>
              </a:rPr>
              <a:t> –m</a:t>
            </a:r>
          </a:p>
          <a:p>
            <a:pPr marL="0" indent="0">
              <a:buNone/>
            </a:pP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mv *.jpg ~/Pictures/</a:t>
            </a: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</a:t>
            </a:r>
            <a:r>
              <a:rPr lang="en-US" dirty="0" err="1" smtClean="0">
                <a:latin typeface="Century"/>
                <a:cs typeface="Century"/>
              </a:rPr>
              <a:t>ls</a:t>
            </a:r>
            <a:r>
              <a:rPr lang="en-US" dirty="0" smtClean="0">
                <a:latin typeface="Century"/>
                <a:cs typeface="Century"/>
              </a:rPr>
              <a:t> –R | </a:t>
            </a:r>
            <a:r>
              <a:rPr lang="en-US" dirty="0" err="1" smtClean="0">
                <a:latin typeface="Century"/>
                <a:cs typeface="Century"/>
              </a:rPr>
              <a:t>grep</a:t>
            </a:r>
            <a:r>
              <a:rPr lang="en-US" dirty="0" smtClean="0">
                <a:latin typeface="Century"/>
                <a:cs typeface="Century"/>
              </a:rPr>
              <a:t> *.txt | </a:t>
            </a:r>
            <a:r>
              <a:rPr lang="en-US" dirty="0" err="1" smtClean="0">
                <a:latin typeface="Century"/>
                <a:cs typeface="Century"/>
              </a:rPr>
              <a:t>wc</a:t>
            </a:r>
            <a:r>
              <a:rPr lang="en-US" dirty="0" smtClean="0">
                <a:latin typeface="Century"/>
                <a:cs typeface="Century"/>
              </a:rPr>
              <a:t> –l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man </a:t>
            </a:r>
            <a:r>
              <a:rPr lang="en-US" dirty="0" err="1" smtClean="0">
                <a:latin typeface="Century"/>
                <a:cs typeface="Century"/>
              </a:rPr>
              <a:t>grep</a:t>
            </a:r>
            <a:r>
              <a:rPr lang="en-US" dirty="0" smtClean="0">
                <a:latin typeface="Century"/>
                <a:cs typeface="Century"/>
              </a:rPr>
              <a:t> | </a:t>
            </a:r>
            <a:r>
              <a:rPr lang="en-US" dirty="0" err="1" smtClean="0">
                <a:latin typeface="Century"/>
                <a:cs typeface="Century"/>
              </a:rPr>
              <a:t>grep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dirty="0" err="1" smtClean="0">
                <a:latin typeface="Century"/>
                <a:cs typeface="Century"/>
              </a:rPr>
              <a:t>grep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5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stuff we’ve been doing are all built-in commands, but the shell can run any executable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`./</a:t>
            </a:r>
            <a:r>
              <a:rPr lang="en-US" u="sng" dirty="0" err="1" smtClean="0">
                <a:latin typeface="Century"/>
                <a:cs typeface="Century"/>
              </a:rPr>
              <a:t>executable_file</a:t>
            </a:r>
            <a:r>
              <a:rPr lang="en-US" dirty="0" smtClean="0">
                <a:latin typeface="Century"/>
                <a:cs typeface="Century"/>
              </a:rPr>
              <a:t>`</a:t>
            </a:r>
            <a:endParaRPr lang="en-US" u="sng" dirty="0">
              <a:latin typeface="Century"/>
              <a:cs typeface="Century"/>
            </a:endParaRP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Dumb as it is, you need to include the “./” if the executable is in the same directory as the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59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and Run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echo “print ‘Hello World’” &gt; </a:t>
            </a:r>
            <a:r>
              <a:rPr lang="en-US" dirty="0" err="1" smtClean="0">
                <a:latin typeface="Century"/>
                <a:cs typeface="Century"/>
              </a:rPr>
              <a:t>hw.py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python </a:t>
            </a:r>
            <a:r>
              <a:rPr lang="en-US" dirty="0" err="1" smtClean="0">
                <a:latin typeface="Century"/>
                <a:cs typeface="Century"/>
              </a:rPr>
              <a:t>hw.py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</a:t>
            </a:r>
            <a:r>
              <a:rPr lang="en-US" dirty="0" err="1" smtClean="0">
                <a:latin typeface="Century"/>
                <a:cs typeface="Century"/>
              </a:rPr>
              <a:t>javac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dirty="0" err="1" smtClean="0">
                <a:latin typeface="Century"/>
                <a:cs typeface="Century"/>
              </a:rPr>
              <a:t>HelloWorld.java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$ java Hello World</a:t>
            </a:r>
            <a:endParaRPr lang="en-US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76125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</a:t>
            </a:r>
            <a:r>
              <a:rPr lang="en-US" dirty="0" smtClean="0">
                <a:latin typeface="Century"/>
                <a:cs typeface="Century"/>
              </a:rPr>
              <a:t>`$ python`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had to install it so it’s not a built-in thing like </a:t>
            </a:r>
            <a:r>
              <a:rPr lang="en-US" dirty="0" err="1" smtClean="0"/>
              <a:t>ls</a:t>
            </a:r>
            <a:r>
              <a:rPr lang="en-US" dirty="0" smtClean="0"/>
              <a:t> or </a:t>
            </a:r>
            <a:r>
              <a:rPr lang="en-US" dirty="0" err="1" smtClean="0"/>
              <a:t>grep</a:t>
            </a:r>
            <a:r>
              <a:rPr lang="en-US" dirty="0" smtClean="0"/>
              <a:t>, so why do we not need ./python or need to know where the python executable is?</a:t>
            </a:r>
          </a:p>
        </p:txBody>
      </p:sp>
    </p:spTree>
    <p:extLst>
      <p:ext uri="{BB962C8B-B14F-4D97-AF65-F5344CB8AC3E}">
        <p14:creationId xmlns:p14="http://schemas.microsoft.com/office/powerpoint/2010/main" val="90051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 of operating system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Many, many variants</a:t>
            </a:r>
          </a:p>
          <a:p>
            <a:pPr lvl="1"/>
            <a:r>
              <a:rPr lang="en-US" dirty="0" smtClean="0"/>
              <a:t>Including Linux and all </a:t>
            </a:r>
            <a:r>
              <a:rPr lang="en-US" i="1" dirty="0" smtClean="0"/>
              <a:t>its</a:t>
            </a:r>
            <a:r>
              <a:rPr lang="en-US" dirty="0" smtClean="0"/>
              <a:t> variants</a:t>
            </a:r>
          </a:p>
          <a:p>
            <a:r>
              <a:rPr lang="en-US" dirty="0" smtClean="0"/>
              <a:t>Used often for servers, also Android</a:t>
            </a:r>
          </a:p>
          <a:p>
            <a:r>
              <a:rPr lang="en-US" dirty="0" smtClean="0"/>
              <a:t>Can also refer to the terminal/shell/text interface</a:t>
            </a:r>
          </a:p>
          <a:p>
            <a:pPr lvl="1"/>
            <a:r>
              <a:rPr lang="en-US" dirty="0" smtClean="0"/>
              <a:t>That’s what we’ll be looking 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8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$PATH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 smtClean="0">
                <a:latin typeface="Century"/>
                <a:cs typeface="Century"/>
              </a:rPr>
              <a:t>`echo $PATH`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$PATH is a special variable that keeps a list of folders</a:t>
            </a:r>
          </a:p>
          <a:p>
            <a:r>
              <a:rPr lang="en-US" dirty="0" smtClean="0"/>
              <a:t>Any time a command is run, the shell looks through all the folders in the $PATH to see if the executable from the command is in any of them</a:t>
            </a:r>
          </a:p>
          <a:p>
            <a:r>
              <a:rPr lang="en-US" dirty="0" smtClean="0"/>
              <a:t>There should be at least one reference to Python in the $PATH (if you were able to run it before)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20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Cool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ps`</a:t>
            </a:r>
            <a:r>
              <a:rPr lang="en-US" dirty="0" smtClean="0">
                <a:latin typeface="Century"/>
                <a:cs typeface="Century"/>
              </a:rPr>
              <a:t> - </a:t>
            </a:r>
            <a:r>
              <a:rPr lang="en-US" dirty="0" smtClean="0"/>
              <a:t>list running processes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r>
              <a:rPr lang="is-IS" dirty="0" smtClean="0">
                <a:latin typeface="Century"/>
                <a:cs typeface="Century"/>
              </a:rPr>
              <a:t>`kill` - </a:t>
            </a:r>
            <a:r>
              <a:rPr lang="is-IS" dirty="0" smtClean="0"/>
              <a:t>...and kill them!</a:t>
            </a:r>
          </a:p>
          <a:p>
            <a:pPr marL="0" indent="0">
              <a:buNone/>
            </a:pPr>
            <a:r>
              <a:rPr lang="is-IS" dirty="0" smtClean="0">
                <a:latin typeface="Century"/>
                <a:cs typeface="Century"/>
              </a:rPr>
              <a:t>`curl`</a:t>
            </a:r>
            <a:r>
              <a:rPr lang="is-IS" dirty="0" smtClean="0"/>
              <a:t> - makes a web request </a:t>
            </a:r>
          </a:p>
          <a:p>
            <a:pPr marL="0" indent="0">
              <a:buNone/>
            </a:pPr>
            <a:r>
              <a:rPr lang="is-IS" dirty="0" smtClean="0"/>
              <a:t>	(try </a:t>
            </a:r>
            <a:r>
              <a:rPr lang="is-IS" dirty="0" smtClean="0">
                <a:latin typeface="Century"/>
                <a:cs typeface="Century"/>
              </a:rPr>
              <a:t>`curl www.google.com`</a:t>
            </a:r>
            <a:r>
              <a:rPr lang="is-IS" dirty="0" smtClean="0"/>
              <a:t>)</a:t>
            </a:r>
          </a:p>
          <a:p>
            <a:pPr marL="0" indent="0">
              <a:buNone/>
            </a:pPr>
            <a:r>
              <a:rPr lang="is-IS" dirty="0" smtClean="0">
                <a:latin typeface="Century"/>
                <a:cs typeface="Century"/>
              </a:rPr>
              <a:t>`wget`</a:t>
            </a:r>
            <a:r>
              <a:rPr lang="is-IS" dirty="0" smtClean="0"/>
              <a:t> - </a:t>
            </a:r>
            <a:r>
              <a:rPr lang="en-US" dirty="0" smtClean="0"/>
              <a:t>d</a:t>
            </a:r>
            <a:r>
              <a:rPr lang="is-IS" dirty="0" smtClean="0"/>
              <a:t>ownloads online files</a:t>
            </a:r>
          </a:p>
          <a:p>
            <a:pPr marL="0" indent="0">
              <a:buNone/>
            </a:pPr>
            <a:r>
              <a:rPr lang="is-IS" dirty="0" smtClean="0">
                <a:latin typeface="Century"/>
                <a:cs typeface="Century"/>
              </a:rPr>
              <a:t>`ssh`</a:t>
            </a:r>
            <a:r>
              <a:rPr lang="is-IS" dirty="0" smtClean="0"/>
              <a:t> - access the terminal of a different computer 	(can still do all the same stuff there!)</a:t>
            </a:r>
          </a:p>
          <a:p>
            <a:pPr marL="0" indent="0">
              <a:buNone/>
            </a:pPr>
            <a:r>
              <a:rPr lang="is-IS" dirty="0" smtClean="0">
                <a:latin typeface="Century"/>
                <a:cs typeface="Century"/>
              </a:rPr>
              <a:t>`chmod` - </a:t>
            </a:r>
            <a:r>
              <a:rPr lang="is-IS" dirty="0" smtClean="0"/>
              <a:t>Change file/folder permissions 	(assuming you’re allowed to!)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4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All the commands you know now can be saved in a file and run as a script!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Start the </a:t>
            </a:r>
            <a:r>
              <a:rPr lang="en-US" dirty="0"/>
              <a:t>file with </a:t>
            </a:r>
            <a:r>
              <a:rPr lang="en-US" dirty="0">
                <a:latin typeface="Century"/>
                <a:cs typeface="Century"/>
              </a:rPr>
              <a:t>`#!/</a:t>
            </a:r>
            <a:r>
              <a:rPr lang="en-US" dirty="0" err="1">
                <a:latin typeface="Century"/>
                <a:cs typeface="Century"/>
              </a:rPr>
              <a:t>usr</a:t>
            </a:r>
            <a:r>
              <a:rPr lang="en-US" dirty="0">
                <a:latin typeface="Century"/>
                <a:cs typeface="Century"/>
              </a:rPr>
              <a:t>/bin/</a:t>
            </a:r>
            <a:r>
              <a:rPr lang="en-US" dirty="0" err="1">
                <a:latin typeface="Century"/>
                <a:cs typeface="Century"/>
              </a:rPr>
              <a:t>env</a:t>
            </a:r>
            <a:r>
              <a:rPr lang="en-US" dirty="0">
                <a:latin typeface="Century"/>
                <a:cs typeface="Century"/>
              </a:rPr>
              <a:t> bash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>
                <a:cs typeface="Century"/>
              </a:rPr>
              <a:t>, then run it with the </a:t>
            </a:r>
            <a:r>
              <a:rPr lang="en-US" dirty="0" smtClean="0">
                <a:latin typeface="Century"/>
                <a:cs typeface="Century"/>
              </a:rPr>
              <a:t>`./&lt;filename&gt;`</a:t>
            </a:r>
            <a:r>
              <a:rPr lang="en-US" dirty="0" smtClean="0">
                <a:cs typeface="Century"/>
              </a:rPr>
              <a:t> format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cs typeface="Century"/>
              </a:rPr>
              <a:t>Can do a lot more in bash scripts, like loops and user variables</a:t>
            </a:r>
          </a:p>
          <a:p>
            <a:pPr marL="0" indent="0">
              <a:buNone/>
            </a:pPr>
            <a:r>
              <a:rPr lang="en-US" dirty="0" smtClean="0">
                <a:cs typeface="Century"/>
              </a:rPr>
              <a:t>Good short summary</a:t>
            </a:r>
            <a:r>
              <a:rPr lang="en-US" dirty="0">
                <a:cs typeface="Century"/>
              </a:rPr>
              <a:t>: </a:t>
            </a:r>
            <a:r>
              <a:rPr lang="en-US" dirty="0">
                <a:cs typeface="Century"/>
                <a:hlinkClick r:id="rId2"/>
              </a:rPr>
              <a:t>https://devhints.io/</a:t>
            </a:r>
            <a:r>
              <a:rPr lang="en-US" dirty="0" smtClean="0">
                <a:cs typeface="Century"/>
                <a:hlinkClick r:id="rId2"/>
              </a:rPr>
              <a:t>bash</a:t>
            </a:r>
            <a:endParaRPr lang="en-US" dirty="0" smtClean="0">
              <a:cs typeface="Century"/>
            </a:endParaRPr>
          </a:p>
          <a:p>
            <a:pPr marL="0" indent="0">
              <a:buNone/>
            </a:pPr>
            <a:endParaRPr lang="en-US" dirty="0"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0583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 only scratched the surface of what Unix can do.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Cheat Sheet: </a:t>
            </a:r>
            <a:r>
              <a:rPr lang="en-US" dirty="0">
                <a:hlinkClick r:id="rId2"/>
              </a:rPr>
              <a:t>http://cheatsheetworld.com/programming/unix-linux-cheat-sheet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Full list of commands: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https://en.wikipedia.org/wiki/</a:t>
            </a:r>
            <a:r>
              <a:rPr lang="en-US" dirty="0" smtClean="0">
                <a:hlinkClick r:id="rId3"/>
              </a:rPr>
              <a:t>List_of_Unix_commands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Practice with Bash Scripting: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http://parallel.vub.ac.be/documentation/linux/unixdoc_download/exercises/</a:t>
            </a:r>
            <a:r>
              <a:rPr lang="en-US" dirty="0" smtClean="0">
                <a:hlinkClick r:id="rId4"/>
              </a:rPr>
              <a:t>Scripts.Ex.html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Cygwin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environment that runs in Windows</a:t>
            </a:r>
          </a:p>
          <a:p>
            <a:r>
              <a:rPr lang="en-US" dirty="0" smtClean="0"/>
              <a:t>Lets you run the </a:t>
            </a:r>
            <a:r>
              <a:rPr lang="en-US" dirty="0" err="1" smtClean="0"/>
              <a:t>unix</a:t>
            </a:r>
            <a:r>
              <a:rPr lang="en-US" dirty="0" smtClean="0"/>
              <a:t> terminal on Windows files</a:t>
            </a:r>
          </a:p>
          <a:p>
            <a:r>
              <a:rPr lang="en-US" dirty="0" smtClean="0"/>
              <a:t>Window’s also has a text terminal (the command line) but we’re ignoring that</a:t>
            </a:r>
          </a:p>
          <a:p>
            <a:r>
              <a:rPr lang="en-US" dirty="0" smtClean="0"/>
              <a:t>Search for Cygwin from the start bar and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3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and </a:t>
            </a:r>
            <a:r>
              <a:rPr lang="en-US" dirty="0"/>
              <a:t>B</a:t>
            </a:r>
            <a:r>
              <a:rPr lang="en-US" dirty="0" smtClean="0"/>
              <a:t>asic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ls`</a:t>
            </a:r>
            <a:r>
              <a:rPr lang="en-US" dirty="0" smtClean="0"/>
              <a:t> - list files in the current directory/folder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pwd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print working directory, aka tell me what directory I’m in now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whoami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print your username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`cd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</a:t>
            </a:r>
            <a:r>
              <a:rPr lang="en-US" dirty="0"/>
              <a:t>c</a:t>
            </a:r>
            <a:r>
              <a:rPr lang="en-US" dirty="0" smtClean="0"/>
              <a:t>hange directory to the provided path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0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Paths are maps in the text terminal, they tell the computer how to get to a specific folder or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Absolute paths start with a “/” and begin from the root folder on the computer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Relative paths </a:t>
            </a:r>
            <a:r>
              <a:rPr lang="en-US" i="1" dirty="0" smtClean="0"/>
              <a:t>don’t</a:t>
            </a:r>
            <a:r>
              <a:rPr lang="en-US" dirty="0" smtClean="0"/>
              <a:t> start with a slash and begin from the terminal’s current 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Keywords:</a:t>
            </a:r>
          </a:p>
          <a:p>
            <a:pPr marL="0" indent="0">
              <a:buNone/>
            </a:pPr>
            <a:r>
              <a:rPr lang="en-US" dirty="0" smtClean="0"/>
              <a:t>“.” refers to the current directory</a:t>
            </a:r>
          </a:p>
          <a:p>
            <a:pPr marL="0" indent="0">
              <a:buNone/>
            </a:pPr>
            <a:r>
              <a:rPr lang="en-US" dirty="0" smtClean="0"/>
              <a:t>“..” refers to the directory above/containing the current directory</a:t>
            </a:r>
          </a:p>
          <a:p>
            <a:pPr marL="0" indent="0">
              <a:buNone/>
            </a:pPr>
            <a:r>
              <a:rPr lang="en-US" dirty="0" smtClean="0"/>
              <a:t>“~” refers to the user’s home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5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Where do these go?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temp</a:t>
            </a: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.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..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~/Documents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/temp</a:t>
            </a:r>
          </a:p>
          <a:p>
            <a:pPr marL="0" indent="0">
              <a:buNone/>
            </a:pPr>
            <a:endParaRPr lang="en-US" dirty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cd ~/../../blah/</a:t>
            </a:r>
            <a:r>
              <a:rPr lang="en-US" dirty="0" err="1" smtClean="0">
                <a:latin typeface="Century"/>
                <a:cs typeface="Century"/>
              </a:rPr>
              <a:t>example.txt</a:t>
            </a:r>
            <a:endParaRPr lang="en-US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311925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Some Files to Play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class repo again (like last time)</a:t>
            </a:r>
          </a:p>
          <a:p>
            <a:r>
              <a:rPr lang="en-US" dirty="0" smtClean="0"/>
              <a:t>Figure out where it downloaded to</a:t>
            </a:r>
          </a:p>
          <a:p>
            <a:r>
              <a:rPr lang="en-US" dirty="0" smtClean="0"/>
              <a:t>Move the shell to the </a:t>
            </a:r>
            <a:r>
              <a:rPr lang="en-US" dirty="0" err="1" smtClean="0"/>
              <a:t>unix_files</a:t>
            </a:r>
            <a:r>
              <a:rPr lang="en-US" dirty="0" smtClean="0"/>
              <a:t> folder in the class files</a:t>
            </a:r>
          </a:p>
          <a:p>
            <a:r>
              <a:rPr lang="en-US" dirty="0" smtClean="0"/>
              <a:t>Move directly to the folder in one </a:t>
            </a:r>
            <a:r>
              <a:rPr lang="en-US" dirty="0" smtClean="0">
                <a:latin typeface="Century"/>
                <a:cs typeface="Century"/>
              </a:rPr>
              <a:t>`cd`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1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cp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path1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path2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Creates a copy of the file in path1 at path2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`mv </a:t>
            </a:r>
            <a:r>
              <a:rPr lang="en-US" u="sng" dirty="0" smtClean="0">
                <a:latin typeface="Century"/>
                <a:cs typeface="Century"/>
              </a:rPr>
              <a:t>path1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path2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Moves the file in path1 from its current location to path2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err="1" smtClean="0">
                <a:latin typeface="Century"/>
                <a:cs typeface="Century"/>
              </a:rPr>
              <a:t>rm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Removes the file/folder at the end of the path (careful with this one!)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`touch </a:t>
            </a:r>
            <a:r>
              <a:rPr lang="en-US" u="sng" dirty="0" smtClean="0">
                <a:latin typeface="Century"/>
                <a:cs typeface="Century"/>
              </a:rPr>
              <a:t>path</a:t>
            </a:r>
            <a:r>
              <a:rPr lang="en-US" dirty="0" smtClean="0">
                <a:latin typeface="Century"/>
                <a:cs typeface="Century"/>
              </a:rPr>
              <a:t>`</a:t>
            </a:r>
            <a:r>
              <a:rPr lang="en-US" dirty="0" smtClean="0"/>
              <a:t> - Updates the edited/modified time of a file and creates it if it wasn’t there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2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Some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touch </a:t>
            </a:r>
            <a:r>
              <a:rPr lang="en-US" dirty="0" err="1" smtClean="0">
                <a:latin typeface="Century"/>
                <a:cs typeface="Century"/>
              </a:rPr>
              <a:t>test.txt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err="1" smtClean="0">
                <a:latin typeface="Century"/>
                <a:cs typeface="Century"/>
              </a:rPr>
              <a:t>cp</a:t>
            </a:r>
            <a:r>
              <a:rPr lang="en-US" dirty="0" smtClean="0">
                <a:latin typeface="Century"/>
                <a:cs typeface="Century"/>
              </a:rPr>
              <a:t> </a:t>
            </a:r>
            <a:r>
              <a:rPr lang="en-US" dirty="0" err="1" smtClean="0">
                <a:latin typeface="Century"/>
                <a:cs typeface="Century"/>
              </a:rPr>
              <a:t>test.txt</a:t>
            </a:r>
            <a:r>
              <a:rPr lang="en-US" dirty="0" smtClean="0">
                <a:latin typeface="Century"/>
                <a:cs typeface="Century"/>
              </a:rPr>
              <a:t> test2.txt</a:t>
            </a:r>
          </a:p>
          <a:p>
            <a:pPr marL="0" indent="0">
              <a:buNone/>
            </a:pPr>
            <a:r>
              <a:rPr lang="en-US" dirty="0" err="1" smtClean="0">
                <a:latin typeface="Century"/>
                <a:cs typeface="Century"/>
              </a:rPr>
              <a:t>rm</a:t>
            </a:r>
            <a:r>
              <a:rPr lang="en-US" dirty="0" smtClean="0">
                <a:latin typeface="Century"/>
                <a:cs typeface="Century"/>
              </a:rPr>
              <a:t> test2.txt</a:t>
            </a: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mv </a:t>
            </a:r>
            <a:r>
              <a:rPr lang="en-US" dirty="0" err="1" smtClean="0">
                <a:latin typeface="Century"/>
                <a:cs typeface="Century"/>
              </a:rPr>
              <a:t>test.txt</a:t>
            </a:r>
            <a:r>
              <a:rPr lang="en-US" dirty="0" smtClean="0">
                <a:latin typeface="Century"/>
                <a:cs typeface="Century"/>
              </a:rPr>
              <a:t> ../</a:t>
            </a:r>
            <a:r>
              <a:rPr lang="en-US" dirty="0" err="1" smtClean="0">
                <a:latin typeface="Century"/>
                <a:cs typeface="Century"/>
              </a:rPr>
              <a:t>parent_test.txt</a:t>
            </a:r>
            <a:endParaRPr lang="en-US" dirty="0" smtClean="0">
              <a:latin typeface="Century"/>
              <a:cs typeface="Century"/>
            </a:endParaRPr>
          </a:p>
          <a:p>
            <a:pPr marL="0" indent="0">
              <a:buNone/>
            </a:pPr>
            <a:r>
              <a:rPr lang="en-US" dirty="0" smtClean="0">
                <a:latin typeface="Century"/>
                <a:cs typeface="Century"/>
              </a:rPr>
              <a:t>mv ../</a:t>
            </a:r>
            <a:r>
              <a:rPr lang="en-US" dirty="0" err="1" smtClean="0">
                <a:latin typeface="Century"/>
                <a:cs typeface="Century"/>
              </a:rPr>
              <a:t>parent_test.txt</a:t>
            </a:r>
            <a:r>
              <a:rPr lang="en-US" dirty="0" smtClean="0">
                <a:latin typeface="Century"/>
                <a:cs typeface="Century"/>
              </a:rPr>
              <a:t> .</a:t>
            </a:r>
            <a:endParaRPr lang="en-US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30805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2982</TotalTime>
  <Words>1176</Words>
  <Application>Microsoft Macintosh PowerPoint</Application>
  <PresentationFormat>On-screen Show (4:3)</PresentationFormat>
  <Paragraphs>173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Unix</vt:lpstr>
      <vt:lpstr>What’s Unix?</vt:lpstr>
      <vt:lpstr>Cygwin</vt:lpstr>
      <vt:lpstr>Navigation and Basic Info</vt:lpstr>
      <vt:lpstr>Paths</vt:lpstr>
      <vt:lpstr>Try Paths</vt:lpstr>
      <vt:lpstr>Get Some Files to Play With</vt:lpstr>
      <vt:lpstr>File Manipulation</vt:lpstr>
      <vt:lpstr>Try Some Manipulation</vt:lpstr>
      <vt:lpstr>Good Shortcuts</vt:lpstr>
      <vt:lpstr>Documentation and Options</vt:lpstr>
      <vt:lpstr>Examining Files</vt:lpstr>
      <vt:lpstr>Moving Data Around</vt:lpstr>
      <vt:lpstr>Moving Data Around</vt:lpstr>
      <vt:lpstr>Wildcards</vt:lpstr>
      <vt:lpstr>What Do These Do?</vt:lpstr>
      <vt:lpstr>Executing Programs</vt:lpstr>
      <vt:lpstr>Make and Run Code!</vt:lpstr>
      <vt:lpstr>Why Does `$ python` Work?</vt:lpstr>
      <vt:lpstr>$PATH Variable</vt:lpstr>
      <vt:lpstr>Other Cool Commands</vt:lpstr>
      <vt:lpstr>Bash Script</vt:lpstr>
      <vt:lpstr>And More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</dc:title>
  <dc:creator>Rob Thompson</dc:creator>
  <cp:lastModifiedBy>Rob Thompson</cp:lastModifiedBy>
  <cp:revision>16</cp:revision>
  <dcterms:created xsi:type="dcterms:W3CDTF">2018-07-27T22:18:26Z</dcterms:created>
  <dcterms:modified xsi:type="dcterms:W3CDTF">2018-07-30T18:50:49Z</dcterms:modified>
</cp:coreProperties>
</file>