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47C223-85DF-3E45-BCC3-700F4DA4F324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D054B7C-896B-404B-BB40-28A8A4D29B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rAyrmm7vv0" TargetMode="External"/><Relationship Id="rId3" Type="http://schemas.openxmlformats.org/officeDocument/2006/relationships/hyperlink" Target="https://www.youtube.com/watch?v=RB7upq8nzI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mato.banatao.berkeley.edu:8080/parser/parser.html" TargetMode="External"/><Relationship Id="rId3" Type="http://schemas.openxmlformats.org/officeDocument/2006/relationships/hyperlink" Target="https://www.poem-generator.org.uk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Xcmh1LQB9I" TargetMode="External"/><Relationship Id="rId4" Type="http://schemas.openxmlformats.org/officeDocument/2006/relationships/hyperlink" Target="https://www.youtube.com/watch?v=TryOC83PH1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MK9AphfL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Linguistics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1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and Map Natural Languages</a:t>
            </a:r>
          </a:p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7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Vocoder</a:t>
            </a:r>
            <a:r>
              <a:rPr lang="en-US" dirty="0" smtClean="0"/>
              <a:t> and </a:t>
            </a:r>
            <a:r>
              <a:rPr lang="en-US" dirty="0" err="1" smtClean="0">
                <a:hlinkClick r:id="rId2"/>
              </a:rPr>
              <a:t>Voder</a:t>
            </a:r>
            <a:r>
              <a:rPr lang="en-US" dirty="0" smtClean="0"/>
              <a:t> (1939)</a:t>
            </a:r>
          </a:p>
          <a:p>
            <a:r>
              <a:rPr lang="en-US" dirty="0" smtClean="0"/>
              <a:t>Now can be done reasonably well in the browser!</a:t>
            </a:r>
          </a:p>
          <a:p>
            <a:pPr lvl="1"/>
            <a:r>
              <a:rPr lang="en-US" dirty="0" err="1" smtClean="0"/>
              <a:t>window.speechSynthesis.speak</a:t>
            </a:r>
            <a:r>
              <a:rPr lang="en-US" dirty="0" smtClean="0"/>
              <a:t>(new </a:t>
            </a:r>
            <a:r>
              <a:rPr lang="en-US" dirty="0" err="1" smtClean="0"/>
              <a:t>SpeechSynthesisUtterance</a:t>
            </a:r>
            <a:r>
              <a:rPr lang="en-US" dirty="0" smtClean="0"/>
              <a:t>("she saw me"));</a:t>
            </a:r>
          </a:p>
          <a:p>
            <a:r>
              <a:rPr lang="en-US" dirty="0" smtClean="0">
                <a:hlinkClick r:id="rId3"/>
              </a:rPr>
              <a:t>Impersonation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Homographs, emphasis, new phonemes, context, objective evaluation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through machine learning</a:t>
            </a:r>
          </a:p>
          <a:p>
            <a:pPr lvl="1"/>
            <a:r>
              <a:rPr lang="en-US" dirty="0" smtClean="0"/>
              <a:t>It’s a classification problem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70" y="3189111"/>
            <a:ext cx="6096830" cy="31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language into its recognizable component parts</a:t>
            </a:r>
          </a:p>
          <a:p>
            <a:r>
              <a:rPr lang="en-US" dirty="0" smtClean="0"/>
              <a:t>Create a “tree” of language</a:t>
            </a:r>
          </a:p>
          <a:p>
            <a:r>
              <a:rPr lang="en-US" dirty="0" smtClean="0"/>
              <a:t>Plenty of examples</a:t>
            </a:r>
          </a:p>
          <a:p>
            <a:pPr lvl="1"/>
            <a:r>
              <a:rPr lang="en-US" dirty="0" smtClean="0">
                <a:hlinkClick r:id="rId2"/>
              </a:rPr>
              <a:t>http://tomato.banatao.berkeley.edu:8080/parser/parser.html</a:t>
            </a:r>
            <a:endParaRPr lang="en-US" dirty="0" smtClean="0"/>
          </a:p>
          <a:p>
            <a:r>
              <a:rPr lang="en-US" dirty="0" smtClean="0"/>
              <a:t>Can be run in reverse to generate language (naively)</a:t>
            </a:r>
          </a:p>
          <a:p>
            <a:pPr lvl="1"/>
            <a:r>
              <a:rPr lang="en-US" dirty="0" smtClean="0">
                <a:hlinkClick r:id="rId3"/>
              </a:rPr>
              <a:t>https://www.poem-generator.org.uk/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AI-hard</a:t>
            </a:r>
          </a:p>
          <a:p>
            <a:pPr lvl="1"/>
            <a:r>
              <a:rPr lang="en-US" dirty="0" smtClean="0"/>
              <a:t>We get this, we can get anything</a:t>
            </a:r>
          </a:p>
          <a:p>
            <a:r>
              <a:rPr lang="en-US" dirty="0" smtClean="0"/>
              <a:t>May not even be measurable</a:t>
            </a:r>
          </a:p>
          <a:p>
            <a:pPr lvl="1"/>
            <a:r>
              <a:rPr lang="en-US" dirty="0" smtClean="0"/>
              <a:t>What is “understanding”?</a:t>
            </a:r>
          </a:p>
          <a:p>
            <a:pPr lvl="1"/>
            <a:r>
              <a:rPr lang="en-US" dirty="0" smtClean="0">
                <a:hlinkClick r:id="rId2"/>
              </a:rPr>
              <a:t>Turing Test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Watson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Chinese Room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66</TotalTime>
  <Words>147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Computational Linguistics</vt:lpstr>
      <vt:lpstr>Main Goals</vt:lpstr>
      <vt:lpstr>Speech Synthesis</vt:lpstr>
      <vt:lpstr>Speech Recognition</vt:lpstr>
      <vt:lpstr>Grammars</vt:lpstr>
      <vt:lpstr>Language Understanding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Linguistics</dc:title>
  <dc:creator>Rob Thompson</dc:creator>
  <cp:lastModifiedBy>Rob Thompson</cp:lastModifiedBy>
  <cp:revision>7</cp:revision>
  <dcterms:created xsi:type="dcterms:W3CDTF">2018-08-05T20:59:13Z</dcterms:created>
  <dcterms:modified xsi:type="dcterms:W3CDTF">2018-08-05T22:05:58Z</dcterms:modified>
</cp:coreProperties>
</file>