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5"/>
  </p:notesMasterIdLst>
  <p:sldIdLst>
    <p:sldId id="256" r:id="rId2"/>
    <p:sldId id="264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HTML skeleton?</a:t>
            </a:r>
          </a:p>
          <a:p>
            <a:r>
              <a:rPr lang="en-US" dirty="0" smtClean="0"/>
              <a:t>Why is it important to write proper/valid HTML?</a:t>
            </a:r>
          </a:p>
          <a:p>
            <a:r>
              <a:rPr lang="en-US" dirty="0" smtClean="0"/>
              <a:t>What are some common HTML tags?</a:t>
            </a:r>
          </a:p>
          <a:p>
            <a:endParaRPr lang="en-US" dirty="0" smtClean="0"/>
          </a:p>
          <a:p>
            <a:r>
              <a:rPr lang="en-US" dirty="0" smtClean="0"/>
              <a:t>Vocab: Internet, Web, HTML, Web Browser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1096" b="-1"/>
          <a:stretch/>
        </p:blipFill>
        <p:spPr>
          <a:xfrm>
            <a:off x="20" y="-97654"/>
            <a:ext cx="4653291" cy="69556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65290" y="1828800"/>
            <a:ext cx="6015571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Responsive Web Design makes your web page look good on all devices (desktops, tablets, and phones).</a:t>
            </a:r>
          </a:p>
          <a:p>
            <a:r>
              <a:rPr lang="en-US" dirty="0"/>
              <a:t>Responsive Web Design is about using CSS and HTML to resize, hide, shrink, enlarge, or move the content to make it look good on any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84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5379</TotalTime>
  <Words>93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Schoolbook</vt:lpstr>
      <vt:lpstr>Wingdings 2</vt:lpstr>
      <vt:lpstr>Arial</vt:lpstr>
      <vt:lpstr>View</vt:lpstr>
      <vt:lpstr>CSS</vt:lpstr>
      <vt:lpstr>Learning Goals</vt:lpstr>
      <vt:lpstr>Responsive Design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77</cp:revision>
  <dcterms:created xsi:type="dcterms:W3CDTF">2017-07-25T19:47:15Z</dcterms:created>
  <dcterms:modified xsi:type="dcterms:W3CDTF">2017-08-09T04:02:13Z</dcterms:modified>
</cp:coreProperties>
</file>