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10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/>
    <p:restoredTop sz="94643"/>
  </p:normalViewPr>
  <p:slideViewPr>
    <p:cSldViewPr snapToGrid="0" snapToObjects="1">
      <p:cViewPr>
        <p:scale>
          <a:sx n="80" d="100"/>
          <a:sy n="80" d="100"/>
        </p:scale>
        <p:origin x="14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ed.fu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blocksapp.com/" TargetMode="External"/><Relationship Id="rId4" Type="http://schemas.openxmlformats.org/officeDocument/2006/relationships/hyperlink" Target="http://www.edwareapp.com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edpy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edpyap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 Edison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Crystal Hess</a:t>
            </a:r>
          </a:p>
          <a:p>
            <a:r>
              <a:rPr lang="en-US" dirty="0" smtClean="0">
                <a:hlinkClick r:id="rId2"/>
              </a:rPr>
              <a:t>http://csed.fun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nuances of programming in Python</a:t>
            </a:r>
          </a:p>
          <a:p>
            <a:r>
              <a:rPr lang="en-US" dirty="0" smtClean="0"/>
              <a:t>Explore the documentation for Edison Programming</a:t>
            </a:r>
          </a:p>
          <a:p>
            <a:r>
              <a:rPr lang="en-US" dirty="0" smtClean="0"/>
              <a:t>Set a goal for your program and then figure out how </a:t>
            </a:r>
            <a:r>
              <a:rPr lang="en-US" smtClean="0"/>
              <a:t>to accomplish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Edison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7" y="1759350"/>
            <a:ext cx="7212194" cy="4467828"/>
          </a:xfrm>
        </p:spPr>
      </p:pic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Edison is a robot that you can program with block programming or the programming language Python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comes equipped with sensors, outputs, and motors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download programs onto </a:t>
            </a:r>
            <a:r>
              <a:rPr lang="en-US" dirty="0"/>
              <a:t>E</a:t>
            </a:r>
            <a:r>
              <a:rPr lang="en-US" dirty="0" smtClean="0"/>
              <a:t>dison using sound, kind of like an old school modem </a:t>
            </a:r>
            <a:r>
              <a:rPr lang="en-US" dirty="0" smtClean="0">
                <a:sym typeface="Wingdings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8248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Program Edison using Python with the </a:t>
            </a:r>
            <a:r>
              <a:rPr lang="en-US" dirty="0" err="1" smtClean="0">
                <a:solidFill>
                  <a:schemeClr val="tx1"/>
                </a:solidFill>
              </a:rPr>
              <a:t>EdPy</a:t>
            </a:r>
            <a:r>
              <a:rPr lang="en-US" dirty="0" smtClean="0">
                <a:solidFill>
                  <a:schemeClr val="tx1"/>
                </a:solidFill>
              </a:rPr>
              <a:t> web-based IDE</a:t>
            </a:r>
          </a:p>
          <a:p>
            <a:pPr lvl="1"/>
            <a:r>
              <a:rPr lang="en-US" dirty="0" smtClean="0">
                <a:hlinkClick r:id="rId2"/>
              </a:rPr>
              <a:t>www.edpyapp.com/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 Edison using a visual block programming language</a:t>
            </a:r>
          </a:p>
          <a:p>
            <a:pPr lvl="1"/>
            <a:r>
              <a:rPr lang="en-US" dirty="0">
                <a:hlinkClick r:id="rId3"/>
              </a:rPr>
              <a:t>www.edblocksapp.com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 Edison using a hybrid graphical and text-based program</a:t>
            </a:r>
          </a:p>
          <a:p>
            <a:pPr lvl="1"/>
            <a:r>
              <a:rPr lang="en-US" dirty="0">
                <a:hlinkClick r:id="rId4"/>
              </a:rPr>
              <a:t>www.edwareapp.com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1875100"/>
            <a:ext cx="3977455" cy="2233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" b="6239"/>
          <a:stretch/>
        </p:blipFill>
        <p:spPr>
          <a:xfrm>
            <a:off x="6707218" y="3624802"/>
            <a:ext cx="3302134" cy="1813472"/>
          </a:xfr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0"/>
          <a:stretch/>
        </p:blipFill>
        <p:spPr>
          <a:xfrm>
            <a:off x="7630807" y="4803686"/>
            <a:ext cx="3088689" cy="14579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60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9" r="19609" b="-1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US" dirty="0"/>
              <a:t>Downloading a Test Program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876800"/>
          </a:xfrm>
        </p:spPr>
        <p:txBody>
          <a:bodyPr>
            <a:normAutofit/>
          </a:bodyPr>
          <a:lstStyle/>
          <a:p>
            <a:r>
              <a:rPr lang="en-US" sz="1600" dirty="0"/>
              <a:t>Go to </a:t>
            </a:r>
            <a:r>
              <a:rPr lang="en-US" sz="1600" dirty="0">
                <a:hlinkClick r:id="rId3"/>
              </a:rPr>
              <a:t>www.edpyapp.com</a:t>
            </a:r>
            <a:r>
              <a:rPr lang="en-US" sz="1600" dirty="0"/>
              <a:t> </a:t>
            </a:r>
          </a:p>
          <a:p>
            <a:r>
              <a:rPr lang="en-US" sz="1600" dirty="0"/>
              <a:t>Open the Example called </a:t>
            </a:r>
            <a:r>
              <a:rPr lang="en-US" sz="1600" dirty="0">
                <a:solidFill>
                  <a:srgbClr val="0070C0"/>
                </a:solidFill>
              </a:rPr>
              <a:t>Test_Program</a:t>
            </a:r>
          </a:p>
          <a:p>
            <a:r>
              <a:rPr lang="en-US" sz="1600" dirty="0"/>
              <a:t>Plug in the EdComm cable to the headphone socket</a:t>
            </a:r>
          </a:p>
          <a:p>
            <a:r>
              <a:rPr lang="en-US" sz="1600" dirty="0"/>
              <a:t>Make sure your computer sound is all the way on and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Click on the button to </a:t>
            </a:r>
            <a:r>
              <a:rPr lang="en-US" sz="1600" dirty="0">
                <a:solidFill>
                  <a:schemeClr val="tx1"/>
                </a:solidFill>
              </a:rPr>
              <a:t>✔️Check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Make sure Edison is on, and push the </a:t>
            </a:r>
            <a:r>
              <a:rPr lang="en-US" sz="1600" dirty="0">
                <a:solidFill>
                  <a:schemeClr val="tx1"/>
                </a:solidFill>
              </a:rPr>
              <a:t>⚫ on Edison </a:t>
            </a:r>
            <a:r>
              <a:rPr lang="en-US" sz="1600" dirty="0"/>
              <a:t>to Record a new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Click on the button to </a:t>
            </a:r>
            <a:r>
              <a:rPr lang="en-US" sz="1600" dirty="0">
                <a:solidFill>
                  <a:schemeClr val="tx1"/>
                </a:solidFill>
              </a:rPr>
              <a:t>▶ Program Edison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You should hear some sounds followed, which will then stop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Disconnect the EdComm cable, and push the </a:t>
            </a:r>
            <a:r>
              <a:rPr lang="en-US" sz="1600" dirty="0">
                <a:solidFill>
                  <a:schemeClr val="tx1"/>
                </a:solidFill>
              </a:rPr>
              <a:t>▲ on Edison</a:t>
            </a:r>
            <a:r>
              <a:rPr lang="en-US" sz="1600" dirty="0"/>
              <a:t> to start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Push the </a:t>
            </a:r>
            <a:r>
              <a:rPr lang="en-US" sz="1600" dirty="0">
                <a:solidFill>
                  <a:schemeClr val="tx1"/>
                </a:solidFill>
              </a:rPr>
              <a:t>◼️ on Edison </a:t>
            </a:r>
            <a:r>
              <a:rPr lang="en-US" sz="1600" dirty="0"/>
              <a:t>to stop the program</a:t>
            </a:r>
          </a:p>
        </p:txBody>
      </p:sp>
    </p:spTree>
    <p:extLst>
      <p:ext uri="{BB962C8B-B14F-4D97-AF65-F5344CB8AC3E}">
        <p14:creationId xmlns:p14="http://schemas.microsoft.com/office/powerpoint/2010/main" val="25137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23" y="343415"/>
            <a:ext cx="9692640" cy="1428929"/>
          </a:xfrm>
        </p:spPr>
        <p:txBody>
          <a:bodyPr/>
          <a:lstStyle/>
          <a:p>
            <a:r>
              <a:rPr lang="en-US" dirty="0" smtClean="0"/>
              <a:t>Programming </a:t>
            </a:r>
            <a:br>
              <a:rPr lang="en-US" dirty="0" smtClean="0"/>
            </a:br>
            <a:r>
              <a:rPr lang="en-US" dirty="0" smtClean="0"/>
              <a:t>Edison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022" y="1909822"/>
            <a:ext cx="4931929" cy="4351337"/>
          </a:xfrm>
        </p:spPr>
        <p:txBody>
          <a:bodyPr/>
          <a:lstStyle/>
          <a:p>
            <a:r>
              <a:rPr lang="en-US" dirty="0" smtClean="0"/>
              <a:t>Edison sure seems confused in Test_Program!</a:t>
            </a:r>
          </a:p>
          <a:p>
            <a:r>
              <a:rPr lang="en-US" dirty="0" smtClean="0"/>
              <a:t>Explore how the program works by looking at the documentation for each method used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.PlayBeep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.LeftLed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.RightLed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.Drive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.TimeWait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 smtClean="0"/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39" y="-46300"/>
            <a:ext cx="5958139" cy="697953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0329" y="3318114"/>
            <a:ext cx="3122618" cy="138121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ym typeface="Wingdings"/>
              </a:rPr>
              <a:t>How does </a:t>
            </a:r>
            <a:r>
              <a:rPr lang="en-US" sz="1600" dirty="0" smtClean="0">
                <a:sym typeface="Wingdings"/>
              </a:rPr>
              <a:t>Python look </a:t>
            </a:r>
            <a:r>
              <a:rPr lang="en-US" sz="1600" dirty="0">
                <a:sym typeface="Wingdings"/>
              </a:rPr>
              <a:t>similar to </a:t>
            </a:r>
            <a:r>
              <a:rPr lang="en-US" sz="1600" dirty="0" smtClean="0">
                <a:sym typeface="Wingdings"/>
              </a:rPr>
              <a:t>Arduino (C</a:t>
            </a:r>
            <a:r>
              <a:rPr lang="en-US" sz="1600" smtClean="0">
                <a:sym typeface="Wingdings"/>
              </a:rPr>
              <a:t>++) and </a:t>
            </a:r>
            <a:r>
              <a:rPr lang="en-US" sz="1600" dirty="0" smtClean="0">
                <a:sym typeface="Wingdings"/>
              </a:rPr>
              <a:t>p5.js (JavaScript) languages?</a:t>
            </a:r>
            <a:endParaRPr lang="en-US" sz="1600" dirty="0">
              <a:sym typeface="Wingdings"/>
            </a:endParaRPr>
          </a:p>
          <a:p>
            <a:pPr marL="0" indent="0" algn="ctr">
              <a:buNone/>
            </a:pPr>
            <a:r>
              <a:rPr lang="en-US" sz="1600" dirty="0">
                <a:sym typeface="Wingdings"/>
              </a:rPr>
              <a:t>How does it look different</a:t>
            </a:r>
            <a:r>
              <a:rPr lang="en-US" sz="1600" dirty="0" smtClean="0">
                <a:sym typeface="Wingdings"/>
              </a:rPr>
              <a:t>?</a:t>
            </a:r>
            <a:endParaRPr lang="en-US" sz="16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34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Edison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Make Edison drive </a:t>
            </a:r>
            <a:r>
              <a:rPr lang="en-US" dirty="0" smtClean="0"/>
              <a:t>in a square shape.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Edison beep every time he turns in the NW corner of the square.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Edison flash his lights every time he turns in the NE corner of the square.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15869" r="13726" b="2915"/>
          <a:stretch/>
        </p:blipFill>
        <p:spPr>
          <a:xfrm rot="5400000">
            <a:off x="900259" y="527550"/>
            <a:ext cx="4976263" cy="558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Activity: </a:t>
            </a:r>
            <a:br>
              <a:rPr lang="en-US"/>
            </a:br>
            <a:r>
              <a:rPr lang="en-US"/>
              <a:t>Stay </a:t>
            </a:r>
            <a:r>
              <a:rPr lang="en-US" dirty="0"/>
              <a:t>on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20463" y="1828800"/>
            <a:ext cx="4572002" cy="4351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>
              <a:buFont typeface="+mj-lt"/>
              <a:buAutoNum type="arabicPeriod"/>
            </a:pPr>
            <a:r>
              <a:rPr lang="en-US" dirty="0"/>
              <a:t>Using a large sheet of paper, draw a course for Edison to follow.</a:t>
            </a:r>
          </a:p>
          <a:p>
            <a:pPr lvl="2"/>
            <a:r>
              <a:rPr lang="en-US" dirty="0"/>
              <a:t>Only use straightaways and 90 degree turns for this course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Have a starting point (A) and an ending point (B).</a:t>
            </a:r>
            <a:endParaRPr lang="en-US" dirty="0"/>
          </a:p>
          <a:p>
            <a:pPr lvl="2"/>
            <a:r>
              <a:rPr lang="en-US" dirty="0"/>
              <a:t>You </a:t>
            </a:r>
            <a:r>
              <a:rPr lang="en-US" dirty="0" smtClean="0"/>
              <a:t>may </a:t>
            </a:r>
            <a:r>
              <a:rPr lang="en-US" dirty="0"/>
              <a:t>draw stop signs on the course to indicate that Edison must stop there for at least 1 second!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Program your Edison to complete your course</a:t>
            </a:r>
            <a:r>
              <a:rPr lang="en-US" dirty="0" smtClean="0"/>
              <a:t>.</a:t>
            </a:r>
          </a:p>
          <a:p>
            <a:pPr marL="834390" lvl="1" indent="-285750"/>
            <a:r>
              <a:rPr lang="en-US" dirty="0" smtClean="0"/>
              <a:t>First go (A) to (B)</a:t>
            </a:r>
          </a:p>
          <a:p>
            <a:pPr marL="834390" lvl="1" indent="-285750"/>
            <a:r>
              <a:rPr lang="en-US" dirty="0" smtClean="0"/>
              <a:t>Then go backwards (B) to (A)</a:t>
            </a:r>
            <a:endParaRPr lang="en-US" dirty="0"/>
          </a:p>
          <a:p>
            <a:pPr marL="457200">
              <a:buFont typeface="+mj-lt"/>
              <a:buAutoNum type="arabicPeriod"/>
            </a:pPr>
            <a:r>
              <a:rPr lang="en-US" dirty="0"/>
              <a:t>Trade courses with another team and program that course.</a:t>
            </a:r>
          </a:p>
        </p:txBody>
      </p:sp>
    </p:spTree>
    <p:extLst>
      <p:ext uri="{BB962C8B-B14F-4D97-AF65-F5344CB8AC3E}">
        <p14:creationId xmlns:p14="http://schemas.microsoft.com/office/powerpoint/2010/main" val="33399801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15085</TotalTime>
  <Words>415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Century Schoolbook</vt:lpstr>
      <vt:lpstr>Courier</vt:lpstr>
      <vt:lpstr>Wingdings</vt:lpstr>
      <vt:lpstr>Wingdings 2</vt:lpstr>
      <vt:lpstr>Arial</vt:lpstr>
      <vt:lpstr>View</vt:lpstr>
      <vt:lpstr>Meet Edison</vt:lpstr>
      <vt:lpstr>Learning Goals</vt:lpstr>
      <vt:lpstr>Getting started with Edison</vt:lpstr>
      <vt:lpstr>Programming Options</vt:lpstr>
      <vt:lpstr>Downloading a Test Program</vt:lpstr>
      <vt:lpstr>Programming  Edison</vt:lpstr>
      <vt:lpstr>Explore Edison Programming</vt:lpstr>
      <vt:lpstr>Activity:  Stay on Course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Hess, Crystal</cp:lastModifiedBy>
  <cp:revision>112</cp:revision>
  <dcterms:created xsi:type="dcterms:W3CDTF">2017-07-25T19:47:15Z</dcterms:created>
  <dcterms:modified xsi:type="dcterms:W3CDTF">2017-08-16T20:08:28Z</dcterms:modified>
</cp:coreProperties>
</file>