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82" r:id="rId4"/>
    <p:sldId id="266" r:id="rId5"/>
    <p:sldId id="276" r:id="rId6"/>
    <p:sldId id="283" r:id="rId7"/>
    <p:sldId id="267" r:id="rId8"/>
    <p:sldId id="28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15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62B48F5-BACC-47D6-A0F7-82FBF9C6BC85}" type="datetimeFigureOut">
              <a:rPr lang="en-US" altLang="zh-CN"/>
              <a:t>4/7/2016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ACAF8E-318A-4EFE-8633-D9E72ABCE0ED}" type="slidenum">
              <a:rPr lang="en-US" alt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1463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CB1CD00-5424-4675-AB18-2C419B060449}" type="datetimeFigureOut">
              <a:rPr lang="zh-CN" altLang="en-US"/>
              <a:t>2016/4/7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EE2CF44-2B13-41B4-A334-1CDF534EEBBF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7982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590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66" y="0"/>
            <a:ext cx="12281830" cy="690695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 bwMode="gray">
          <a:xfrm>
            <a:off x="-94466" y="2825016"/>
            <a:ext cx="12281830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7" name="矩形 6"/>
          <p:cNvSpPr/>
          <p:nvPr userDrawn="1"/>
        </p:nvSpPr>
        <p:spPr bwMode="black">
          <a:xfrm>
            <a:off x="-94466" y="3075709"/>
            <a:ext cx="12281830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zh-CN" altLang="en-US"/>
              <a:t>2016/4/7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zh-CN" altLang="en-US"/>
              <a:t>2016/4/7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zh-CN" altLang="en-US"/>
              <a:t>2016/4/7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 latinLnBrk="0">
              <a:defRPr lang="zh-CN"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zh-CN" altLang="en-US"/>
              <a:t>2016/4/7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zh-CN" altLang="en-US"/>
              <a:t>2016/4/7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zh-CN" altLang="en-US"/>
              <a:t>2016/4/7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zh-CN" altLang="en-US"/>
              <a:t>2016/4/7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zh-CN" altLang="en-US"/>
              <a:t>2016/4/7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zh-CN" altLang="en-US"/>
              <a:t>2016/4/7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56" y="353764"/>
            <a:ext cx="6034088" cy="60340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7CC0096-1860-4642-9CD2-0079EA5E7CD1}" type="datetimeFigureOut">
              <a:rPr lang="en-US" altLang="zh-CN" smtClean="0"/>
              <a:t>4/7/2016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4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CN" sz="20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CN" sz="18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6352" y="3429000"/>
            <a:ext cx="10058400" cy="871736"/>
          </a:xfrm>
        </p:spPr>
        <p:txBody>
          <a:bodyPr/>
          <a:lstStyle/>
          <a:p>
            <a:r>
              <a:rPr lang="zh-CN" altLang="en-US" dirty="0" smtClean="0"/>
              <a:t>第七届智能机器人大赛 培训视频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6352" y="4509120"/>
            <a:ext cx="6409808" cy="504056"/>
          </a:xfrm>
        </p:spPr>
        <p:txBody>
          <a:bodyPr>
            <a:normAutofit fontScale="87500"/>
          </a:bodyPr>
          <a:lstStyle/>
          <a:p>
            <a:r>
              <a:rPr lang="zh-CN" altLang="en-US" sz="3200" dirty="0" smtClean="0"/>
              <a:t>第一节 </a:t>
            </a:r>
            <a:r>
              <a:rPr lang="en-US" altLang="zh-CN" sz="3200" dirty="0" err="1"/>
              <a:t>arduino</a:t>
            </a:r>
            <a:r>
              <a:rPr lang="en-US" altLang="zh-CN" sz="3200" dirty="0"/>
              <a:t> IDE</a:t>
            </a:r>
            <a:r>
              <a:rPr lang="zh-CN" altLang="en-US" sz="3200" dirty="0"/>
              <a:t>安装和功能介绍</a:t>
            </a:r>
            <a:endParaRPr lang="zh-C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487488" y="260648"/>
            <a:ext cx="9144000" cy="854968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 err="1"/>
              <a:t>arduino</a:t>
            </a:r>
            <a:r>
              <a:rPr lang="en-US" altLang="en-US" sz="4000" dirty="0"/>
              <a:t> </a:t>
            </a:r>
            <a:r>
              <a:rPr lang="en-US" altLang="en-US" sz="4000" dirty="0" smtClean="0"/>
              <a:t>ID</a:t>
            </a:r>
            <a:r>
              <a:rPr lang="en-US" altLang="zh-CN" sz="4000" dirty="0" smtClean="0"/>
              <a:t>E </a:t>
            </a:r>
            <a:r>
              <a:rPr lang="zh-CN" altLang="en-US" sz="4000" dirty="0" smtClean="0"/>
              <a:t>简介</a:t>
            </a:r>
            <a:endParaRPr altLang="en-US" sz="40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767408" y="1340768"/>
            <a:ext cx="10153128" cy="532859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800" dirty="0" err="1" smtClean="0"/>
              <a:t>arduino</a:t>
            </a:r>
            <a:r>
              <a:rPr lang="zh-CN" altLang="en-US" sz="2800" dirty="0" smtClean="0"/>
              <a:t>主要</a:t>
            </a:r>
            <a:r>
              <a:rPr lang="zh-CN" altLang="en-US" sz="2800" dirty="0"/>
              <a:t>包含两个主要的部分：硬件部分是可以用来做电路连接的</a:t>
            </a:r>
            <a:r>
              <a:rPr lang="en-US" altLang="zh-CN" sz="2800" dirty="0"/>
              <a:t>Arduino</a:t>
            </a:r>
            <a:r>
              <a:rPr lang="zh-CN" altLang="en-US" sz="2800" dirty="0"/>
              <a:t>电路板；另外一个则是</a:t>
            </a:r>
            <a:r>
              <a:rPr lang="en-US" altLang="zh-CN" sz="2800" dirty="0"/>
              <a:t>Arduino IDE</a:t>
            </a:r>
            <a:r>
              <a:rPr lang="zh-CN" altLang="en-US" sz="2800" dirty="0"/>
              <a:t>，你的计算机中的程序开发环境。你只要在</a:t>
            </a:r>
            <a:r>
              <a:rPr lang="en-US" altLang="zh-CN" sz="2800" dirty="0"/>
              <a:t>IDE</a:t>
            </a:r>
            <a:r>
              <a:rPr lang="zh-CN" altLang="en-US" sz="2800" dirty="0"/>
              <a:t>中编写程序代码，将程序上传到</a:t>
            </a:r>
            <a:r>
              <a:rPr lang="en-US" altLang="zh-CN" sz="2800" dirty="0"/>
              <a:t>Arduino</a:t>
            </a:r>
            <a:r>
              <a:rPr lang="zh-CN" altLang="en-US" sz="2800" dirty="0"/>
              <a:t>电路板后，程序便会告诉</a:t>
            </a:r>
            <a:r>
              <a:rPr lang="en-US" altLang="zh-CN" sz="2800" dirty="0"/>
              <a:t>Arduino</a:t>
            </a:r>
            <a:r>
              <a:rPr lang="zh-CN" altLang="en-US" sz="2800" dirty="0"/>
              <a:t>电路板要做些什么了。</a:t>
            </a:r>
            <a:endParaRPr lang="zh-CN" sz="2800" dirty="0"/>
          </a:p>
          <a:p>
            <a:r>
              <a:rPr lang="zh-CN" altLang="en-US" sz="2800" b="1" dirty="0" smtClean="0"/>
              <a:t>跨</a:t>
            </a:r>
            <a:r>
              <a:rPr lang="zh-CN" altLang="en-US" sz="2800" b="1" dirty="0"/>
              <a:t>平台</a:t>
            </a:r>
            <a:endParaRPr lang="zh-CN" altLang="en-US" sz="2800" dirty="0"/>
          </a:p>
          <a:p>
            <a:r>
              <a:rPr lang="en-US" altLang="zh-CN" sz="2800" dirty="0"/>
              <a:t>Arduino IDE</a:t>
            </a:r>
            <a:r>
              <a:rPr lang="zh-CN" altLang="en-US" sz="2800" dirty="0"/>
              <a:t>可以在</a:t>
            </a:r>
            <a:r>
              <a:rPr lang="en-US" altLang="zh-CN" sz="2800" dirty="0"/>
              <a:t>Windows</a:t>
            </a:r>
            <a:r>
              <a:rPr lang="zh-CN" altLang="en-US" sz="2800" dirty="0"/>
              <a:t>、</a:t>
            </a:r>
            <a:r>
              <a:rPr lang="en-US" altLang="zh-CN" sz="2800" dirty="0"/>
              <a:t>Macintosh OS X</a:t>
            </a:r>
            <a:r>
              <a:rPr lang="zh-CN" altLang="en-US" sz="2800" dirty="0"/>
              <a:t>、</a:t>
            </a:r>
            <a:r>
              <a:rPr lang="en-US" altLang="zh-CN" sz="2800" dirty="0"/>
              <a:t>Linux</a:t>
            </a:r>
            <a:r>
              <a:rPr lang="zh-CN" altLang="en-US" sz="2800" dirty="0"/>
              <a:t>三大主流操作系统上运行，而其他的大多数控制器只能在</a:t>
            </a:r>
            <a:r>
              <a:rPr lang="en-US" altLang="zh-CN" sz="2800" dirty="0"/>
              <a:t>Windows</a:t>
            </a:r>
            <a:r>
              <a:rPr lang="zh-CN" altLang="en-US" sz="2800" dirty="0"/>
              <a:t>上开发。</a:t>
            </a:r>
          </a:p>
          <a:p>
            <a:r>
              <a:rPr lang="zh-CN" altLang="en-US" sz="2800" b="1" dirty="0"/>
              <a:t>简单清晰</a:t>
            </a:r>
            <a:endParaRPr lang="zh-CN" altLang="en-US" sz="2800" dirty="0"/>
          </a:p>
          <a:p>
            <a:r>
              <a:rPr lang="en-US" altLang="zh-CN" sz="2800" dirty="0"/>
              <a:t>Arduino IDE</a:t>
            </a:r>
            <a:r>
              <a:rPr lang="zh-CN" altLang="en-US" sz="2800" dirty="0"/>
              <a:t>基于</a:t>
            </a:r>
            <a:r>
              <a:rPr lang="en-US" altLang="zh-CN" sz="2800" dirty="0"/>
              <a:t>processing IDE</a:t>
            </a:r>
            <a:r>
              <a:rPr lang="zh-CN" altLang="en-US" sz="2800" dirty="0"/>
              <a:t>开发。对于初学者来说，极易掌握，同时有着足够的灵活性。</a:t>
            </a:r>
            <a:r>
              <a:rPr lang="en-US" altLang="zh-CN" sz="2800" dirty="0"/>
              <a:t>Arduino</a:t>
            </a:r>
            <a:r>
              <a:rPr lang="zh-CN" altLang="en-US" sz="2800" dirty="0"/>
              <a:t>语言基于</a:t>
            </a:r>
            <a:r>
              <a:rPr lang="en-US" altLang="zh-CN" sz="2800" dirty="0"/>
              <a:t>wiring</a:t>
            </a:r>
            <a:r>
              <a:rPr lang="zh-CN" altLang="en-US" sz="2800" dirty="0"/>
              <a:t>语言开发，是对 </a:t>
            </a:r>
            <a:r>
              <a:rPr lang="en-US" altLang="zh-CN" sz="2800" dirty="0"/>
              <a:t>AVRGCC</a:t>
            </a:r>
            <a:r>
              <a:rPr lang="zh-CN" altLang="en-US" sz="2800" dirty="0"/>
              <a:t>库的二次封装，不需要太多的单片机基础、编程基础，简单学习后，你也可以快速的进行开发。</a:t>
            </a:r>
          </a:p>
          <a:p>
            <a:r>
              <a:rPr lang="zh-CN" altLang="en-US" sz="2800" b="1" dirty="0"/>
              <a:t>开放性</a:t>
            </a:r>
            <a:endParaRPr lang="zh-CN" altLang="en-US" sz="2800" dirty="0"/>
          </a:p>
          <a:p>
            <a:r>
              <a:rPr lang="en-US" altLang="zh-CN" sz="2800" dirty="0"/>
              <a:t>Arduino</a:t>
            </a:r>
            <a:r>
              <a:rPr lang="zh-CN" altLang="en-US" sz="2800" dirty="0"/>
              <a:t>的硬件原理图、电路图、</a:t>
            </a:r>
            <a:r>
              <a:rPr lang="en-US" altLang="zh-CN" sz="2800" dirty="0"/>
              <a:t>IDE</a:t>
            </a:r>
            <a:r>
              <a:rPr lang="zh-CN" altLang="en-US" sz="2800" dirty="0"/>
              <a:t>软件及核心库文件都是开源的，在开源协议范围内里可以任意修改原始设计及相应代码</a:t>
            </a:r>
            <a:r>
              <a:rPr lang="zh-CN" altLang="en-US" sz="2800" dirty="0" smtClean="0"/>
              <a:t>。</a:t>
            </a:r>
            <a:endParaRPr 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  <a:endParaRPr 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7368" y="1412776"/>
            <a:ext cx="4343400" cy="52325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首先下载安装包，</a:t>
            </a:r>
            <a:r>
              <a:rPr lang="zh-CN" altLang="en-US" dirty="0"/>
              <a:t>双击</a:t>
            </a:r>
            <a:r>
              <a:rPr lang="en-US" altLang="zh-CN" dirty="0"/>
              <a:t>.exe</a:t>
            </a:r>
            <a:r>
              <a:rPr lang="zh-CN" altLang="en-US" dirty="0"/>
              <a:t>文件，出现下面界面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24000" y="548680"/>
            <a:ext cx="9144000" cy="691480"/>
          </a:xfrm>
        </p:spPr>
        <p:txBody>
          <a:bodyPr/>
          <a:lstStyle/>
          <a:p>
            <a:pPr algn="ctr"/>
            <a:r>
              <a:rPr lang="zh-CN" altLang="en-US" dirty="0" smtClean="0"/>
              <a:t>安装过程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127217"/>
            <a:ext cx="4104456" cy="2638791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07368" y="5229200"/>
            <a:ext cx="4343400" cy="5232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点击 </a:t>
            </a:r>
            <a:r>
              <a:rPr lang="en-US" altLang="zh-CN" dirty="0" smtClean="0"/>
              <a:t>I Agree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"/>
          </p:nvPr>
        </p:nvSpPr>
        <p:spPr>
          <a:xfrm>
            <a:off x="5951984" y="1416813"/>
            <a:ext cx="4343400" cy="5232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然后出现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116721"/>
            <a:ext cx="3822302" cy="2638791"/>
          </a:xfrm>
          <a:prstGeom prst="rect">
            <a:avLst/>
          </a:prstGeom>
        </p:spPr>
      </p:pic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5951984" y="5229200"/>
            <a:ext cx="4343400" cy="52608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Next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15762" y="260648"/>
            <a:ext cx="9144000" cy="763488"/>
          </a:xfrm>
        </p:spPr>
        <p:txBody>
          <a:bodyPr/>
          <a:lstStyle/>
          <a:p>
            <a:pPr algn="ctr"/>
            <a:r>
              <a:rPr lang="zh-CN" altLang="en-US" dirty="0" smtClean="0"/>
              <a:t>安装过程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54354" y="1414144"/>
            <a:ext cx="4389518" cy="646704"/>
          </a:xfrm>
        </p:spPr>
        <p:txBody>
          <a:bodyPr>
            <a:normAutofit fontScale="57500" lnSpcReduction="20000"/>
          </a:bodyPr>
          <a:lstStyle/>
          <a:p>
            <a:r>
              <a:rPr lang="zh-CN" altLang="en-US" sz="2800" dirty="0" smtClean="0"/>
              <a:t>你</a:t>
            </a:r>
            <a:r>
              <a:rPr lang="zh-CN" altLang="en-US" sz="2800" dirty="0"/>
              <a:t>可以点击</a:t>
            </a:r>
            <a:r>
              <a:rPr lang="en-US" altLang="zh-CN" sz="2800" dirty="0"/>
              <a:t>Browse…</a:t>
            </a:r>
            <a:r>
              <a:rPr lang="zh-CN" altLang="en-US" sz="2800" dirty="0"/>
              <a:t>选择你需要安装的路径或者直接在</a:t>
            </a:r>
            <a:r>
              <a:rPr lang="en-US" altLang="zh-CN" sz="2800" dirty="0"/>
              <a:t>Destination</a:t>
            </a:r>
            <a:r>
              <a:rPr lang="zh-CN" altLang="en-US" sz="2800" dirty="0"/>
              <a:t>下键入你要的目录</a:t>
            </a:r>
            <a:endParaRPr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3" y="2065888"/>
            <a:ext cx="4152900" cy="2867025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554354" y="5310865"/>
            <a:ext cx="4343400" cy="59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然后点击 </a:t>
            </a:r>
            <a:r>
              <a:rPr lang="en-US" altLang="zh-CN" dirty="0" smtClean="0"/>
              <a:t>Install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951984" y="1416813"/>
            <a:ext cx="4343400" cy="523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最后会出现下面的界面，点击安装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415" y="2060848"/>
            <a:ext cx="4486275" cy="2324100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5951984" y="4725144"/>
            <a:ext cx="4343400" cy="5857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然后在桌面上出现这个图标，安装就完成啦</a:t>
            </a:r>
            <a:r>
              <a:rPr lang="en-US" altLang="zh-CN" dirty="0"/>
              <a:t>~\(≧▽≦)/~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5445320"/>
            <a:ext cx="1001697" cy="1219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384" y="-99392"/>
            <a:ext cx="9144000" cy="11430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zh-CN" altLang="en-US" dirty="0" smtClean="0"/>
              <a:t>界面介绍</a:t>
            </a:r>
            <a:endParaRPr 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2048020"/>
            <a:ext cx="3888432" cy="4666119"/>
          </a:xfrm>
        </p:spPr>
      </p:pic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295800" y="1340768"/>
            <a:ext cx="3802766" cy="5418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的界面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9336" y="1299827"/>
            <a:ext cx="4176464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在文件中可以新建和保存程序文件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119336" y="397277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工具中可以修改连接端口和选择对应的</a:t>
            </a:r>
            <a:r>
              <a:rPr lang="en-US" altLang="zh-CN" dirty="0" err="1"/>
              <a:t>arduino</a:t>
            </a:r>
            <a:r>
              <a:rPr lang="zh-CN" altLang="en-US" dirty="0"/>
              <a:t>板子的型号</a:t>
            </a:r>
            <a:endParaRPr lang="en-US" altLang="zh-CN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287688" y="618392"/>
            <a:ext cx="1872208" cy="1802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207568" y="1659867"/>
            <a:ext cx="1944216" cy="761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991544" y="2564904"/>
            <a:ext cx="2160240" cy="121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236427" y="2420888"/>
            <a:ext cx="1063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编译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1237954" y="33665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063552" y="2790220"/>
            <a:ext cx="2376264" cy="761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内容占位符 2"/>
          <p:cNvSpPr>
            <a:spLocks noGrp="1"/>
          </p:cNvSpPr>
          <p:nvPr>
            <p:ph sz="half" idx="1"/>
          </p:nvPr>
        </p:nvSpPr>
        <p:spPr>
          <a:xfrm>
            <a:off x="8098566" y="3645024"/>
            <a:ext cx="3803650" cy="1869306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我们需要在中间白色部分编辑代码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当编译和上传有误，下方黑色部分会出现相应提示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625970" y="1011859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串口监视器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769194" y="1517394"/>
            <a:ext cx="1872208" cy="1074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300" y="260648"/>
            <a:ext cx="9144000" cy="907504"/>
          </a:xfrm>
        </p:spPr>
        <p:txBody>
          <a:bodyPr/>
          <a:lstStyle/>
          <a:p>
            <a:pPr algn="ctr"/>
            <a:r>
              <a:rPr lang="zh-CN" altLang="en-US" dirty="0" smtClean="0"/>
              <a:t>控制一盏</a:t>
            </a:r>
            <a:r>
              <a:rPr lang="en-US" altLang="zh-CN" dirty="0" smtClean="0"/>
              <a:t>LED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35360" y="1412777"/>
            <a:ext cx="4392488" cy="11521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了解了界面之后我可以开始编写程序</a:t>
            </a:r>
            <a:r>
              <a:rPr lang="en-US" altLang="zh-CN" dirty="0" smtClean="0"/>
              <a:t>~\(≧▽≦)/~</a:t>
            </a:r>
            <a:r>
              <a:rPr lang="zh-CN" altLang="en-US" dirty="0" smtClean="0"/>
              <a:t>啦啦啦</a:t>
            </a:r>
            <a:endParaRPr lang="en-US" altLang="zh-CN" dirty="0" smtClean="0"/>
          </a:p>
          <a:p>
            <a:r>
              <a:rPr lang="zh-CN" altLang="en-US" dirty="0" smtClean="0"/>
              <a:t>我们先来试着编写一段代码来</a:t>
            </a:r>
            <a:r>
              <a:rPr lang="zh-CN" altLang="en-US" dirty="0"/>
              <a:t>控制</a:t>
            </a:r>
            <a:r>
              <a:rPr lang="zh-CN" altLang="en-US" dirty="0" smtClean="0"/>
              <a:t>一盏灯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31904" y="1342509"/>
            <a:ext cx="4248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首先如其注释所示，在</a:t>
            </a:r>
            <a:r>
              <a:rPr lang="en-US" altLang="zh-CN" dirty="0" smtClean="0"/>
              <a:t>void setup</a:t>
            </a:r>
            <a:r>
              <a:rPr lang="zh-CN" altLang="en-US" dirty="0" smtClean="0"/>
              <a:t>函数后面填写只在最开始运行一遍的代码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void loop</a:t>
            </a:r>
            <a:r>
              <a:rPr lang="zh-CN" altLang="en-US" dirty="0" smtClean="0"/>
              <a:t>函数后填写的代码会无限循环执行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17791"/>
            <a:ext cx="4139422" cy="3384376"/>
          </a:xfrm>
        </p:spPr>
      </p:pic>
      <p:sp>
        <p:nvSpPr>
          <p:cNvPr id="12" name="文本框 11"/>
          <p:cNvSpPr txBox="1"/>
          <p:nvPr/>
        </p:nvSpPr>
        <p:spPr>
          <a:xfrm>
            <a:off x="5231904" y="3017791"/>
            <a:ext cx="6101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pinMode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zh-CN" altLang="en-US" dirty="0" smtClean="0"/>
              <a:t>函数的作用是改变单片机指定引脚的状态</a:t>
            </a:r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OUTPUT</a:t>
            </a:r>
            <a:r>
              <a:rPr lang="zh-CN" altLang="en-US" dirty="0" smtClean="0"/>
              <a:t>指输出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digitalWrite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zh-CN" altLang="en-US" dirty="0" smtClean="0"/>
              <a:t>函数的作用是控制单片机指定引脚的高低电压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delay()</a:t>
            </a:r>
            <a:r>
              <a:rPr lang="zh-CN" altLang="en-US" dirty="0" smtClean="0"/>
              <a:t>函数的作用是延迟是相应的时间，单位为毫秒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5392" y="116632"/>
            <a:ext cx="91440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烧录程序</a:t>
            </a:r>
            <a:endParaRPr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263352" y="1700808"/>
            <a:ext cx="4680520" cy="360040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编写好代码之后我们就可以向单片机烧录程序</a:t>
            </a:r>
            <a:r>
              <a:rPr lang="en-US" altLang="zh-CN" dirty="0"/>
              <a:t>~\(≧▽≦</a:t>
            </a:r>
            <a:r>
              <a:rPr lang="en-US" altLang="zh-CN" dirty="0" smtClean="0"/>
              <a:t>)/~</a:t>
            </a:r>
          </a:p>
          <a:p>
            <a:pPr lvl="1"/>
            <a:r>
              <a:rPr lang="zh-CN" altLang="en-US" dirty="0" smtClean="0"/>
              <a:t>首先向电脑插入单片机，并安装驱动程序，一定要安装驱动程序，不然不得行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设备安装完成之后在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界面上点击工具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板</a:t>
            </a:r>
            <a:r>
              <a:rPr lang="en-US" altLang="zh-CN" dirty="0" smtClean="0">
                <a:sym typeface="Wingdings" panose="05000000000000000000" pitchFamily="2" charset="2"/>
              </a:rPr>
              <a:t>Arduino </a:t>
            </a:r>
            <a:r>
              <a:rPr lang="en-US" altLang="zh-CN" dirty="0" err="1" smtClean="0">
                <a:sym typeface="Wingdings" panose="05000000000000000000" pitchFamily="2" charset="2"/>
              </a:rPr>
              <a:t>nano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然后选择串口，点击工具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端口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选择相应的</a:t>
            </a:r>
            <a:r>
              <a:rPr lang="en-US" altLang="zh-CN" dirty="0" smtClean="0">
                <a:sym typeface="Wingdings" panose="05000000000000000000" pitchFamily="2" charset="2"/>
              </a:rPr>
              <a:t>COM</a:t>
            </a:r>
            <a:r>
              <a:rPr lang="zh-CN" altLang="en-US" dirty="0" smtClean="0">
                <a:sym typeface="Wingdings" panose="05000000000000000000" pitchFamily="2" charset="2"/>
              </a:rPr>
              <a:t>口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最后点击长传按键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以上缺一步都莫得法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╯‘□</a:t>
            </a:r>
            <a:r>
              <a:rPr lang="en-US" altLang="zh-CN" dirty="0"/>
              <a:t>′</a:t>
            </a:r>
            <a:r>
              <a:rPr lang="zh-CN" altLang="en-US" dirty="0"/>
              <a:t>）╯（┴</a:t>
            </a:r>
            <a:r>
              <a:rPr lang="en-US" altLang="zh-CN" dirty="0"/>
              <a:t>—┴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84032" y="170080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如果点击上传之后显示下面的提示，你就成功一半啦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420888"/>
            <a:ext cx="4600575" cy="1419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4032" y="4509120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要是老是上传失败或者出现啥子问题也不要着急，更不要掀桌子</a:t>
            </a:r>
            <a:endParaRPr lang="en-US" altLang="zh-CN" dirty="0" smtClean="0"/>
          </a:p>
          <a:p>
            <a:pPr marL="0" lvl="1"/>
            <a:r>
              <a:rPr lang="zh-CN" altLang="en-US" dirty="0"/>
              <a:t>（╯‘□</a:t>
            </a:r>
            <a:r>
              <a:rPr lang="en-US" altLang="zh-CN" dirty="0"/>
              <a:t>′</a:t>
            </a:r>
            <a:r>
              <a:rPr lang="zh-CN" altLang="en-US" dirty="0"/>
              <a:t>）╯（┴</a:t>
            </a:r>
            <a:r>
              <a:rPr lang="en-US" altLang="zh-CN" dirty="0"/>
              <a:t>—┴ 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488" y="188640"/>
            <a:ext cx="9144000" cy="1051520"/>
          </a:xfrm>
        </p:spPr>
        <p:txBody>
          <a:bodyPr/>
          <a:lstStyle/>
          <a:p>
            <a:pPr algn="ctr"/>
            <a:r>
              <a:rPr lang="zh-CN" altLang="en-US"/>
              <a:t>实物连接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3432" y="1556792"/>
            <a:ext cx="4343400" cy="151216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最后将元件进行连接</a:t>
            </a:r>
            <a:endParaRPr lang="en-US" altLang="zh-CN" dirty="0" smtClean="0"/>
          </a:p>
          <a:p>
            <a:r>
              <a:rPr lang="zh-CN" altLang="en-US" dirty="0" smtClean="0"/>
              <a:t>用杜邦线将单片机上的</a:t>
            </a:r>
            <a:r>
              <a:rPr lang="en-US" altLang="zh-CN" dirty="0" smtClean="0"/>
              <a:t>3V3</a:t>
            </a:r>
            <a:r>
              <a:rPr lang="zh-CN" altLang="en-US" dirty="0" smtClean="0"/>
              <a:t>引脚和</a:t>
            </a:r>
            <a:r>
              <a:rPr lang="en-US" altLang="zh-CN" dirty="0" smtClean="0"/>
              <a:t>D13</a:t>
            </a:r>
            <a:r>
              <a:rPr lang="zh-CN" altLang="en-US" dirty="0" smtClean="0"/>
              <a:t>引脚分别连接到一盏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的两端切莫连错正负极</a:t>
            </a:r>
            <a:endParaRPr lang="en-US" altLang="zh-CN" dirty="0" smtClean="0"/>
          </a:p>
          <a:p>
            <a:r>
              <a:rPr lang="zh-CN" altLang="en-US" dirty="0" smtClean="0"/>
              <a:t>实物可能并不相同，但原理雷同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28376" y="1523132"/>
            <a:ext cx="226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最后的效果是这样的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87" y="2195548"/>
            <a:ext cx="3024336" cy="403244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624392" y="2195548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其实它在闪</a:t>
            </a:r>
            <a:endParaRPr lang="en-US" altLang="zh-CN" dirty="0" smtClean="0"/>
          </a:p>
          <a:p>
            <a:r>
              <a:rPr lang="zh-CN" altLang="en-US" dirty="0" smtClean="0"/>
              <a:t>它在闪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闪</a:t>
            </a:r>
            <a:endParaRPr lang="en-US" altLang="zh-CN" dirty="0" smtClean="0"/>
          </a:p>
          <a:p>
            <a:r>
              <a:rPr lang="zh-CN" altLang="en-US" dirty="0"/>
              <a:t>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488" y="4365104"/>
            <a:ext cx="91440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END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第七届智能机器人大赛 培训视频 模板</Template>
  <TotalTime>0</TotalTime>
  <Words>637</Words>
  <Application>Microsoft Office PowerPoint</Application>
  <PresentationFormat>宽屏</PresentationFormat>
  <Paragraphs>61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微软雅黑</vt:lpstr>
      <vt:lpstr>幼圆</vt:lpstr>
      <vt:lpstr>Arial</vt:lpstr>
      <vt:lpstr>Candara</vt:lpstr>
      <vt:lpstr>Consolas</vt:lpstr>
      <vt:lpstr>Wingdings</vt:lpstr>
      <vt:lpstr>TechComputer_16x9</vt:lpstr>
      <vt:lpstr>第七届智能机器人大赛 培训视频</vt:lpstr>
      <vt:lpstr>arduino IDE 简介</vt:lpstr>
      <vt:lpstr>安装过程</vt:lpstr>
      <vt:lpstr>安装过程</vt:lpstr>
      <vt:lpstr>界面介绍</vt:lpstr>
      <vt:lpstr>控制一盏LED</vt:lpstr>
      <vt:lpstr>烧录程序</vt:lpstr>
      <vt:lpstr>实物连接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2016-04-04T01:25:00Z</dcterms:created>
  <dcterms:modified xsi:type="dcterms:W3CDTF">2016-04-07T05:28:02Z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  <property fmtid="{D5CDD505-2E9C-101B-9397-08002B2CF9AE}" pid="3" name="KSOProductBuildVer">
    <vt:lpwstr>2052-10.1.0.5457</vt:lpwstr>
  </property>
</Properties>
</file>