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6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15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62B48F5-BACC-47D6-A0F7-82FBF9C6BC85}" type="datetimeFigureOut">
              <a:rPr lang="en-US" altLang="zh-CN"/>
              <a:t>4/7/2016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ACAF8E-318A-4EFE-8633-D9E72ABCE0ED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CB1CD00-5424-4675-AB18-2C419B060449}" type="datetimeFigureOut">
              <a:t>2016/4/7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E2CF44-2B13-41B4-A334-1CDF534EEBB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66" y="0"/>
            <a:ext cx="12281830" cy="690695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 bwMode="gray">
          <a:xfrm>
            <a:off x="-94466" y="2825016"/>
            <a:ext cx="12281830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7" name="矩形 6"/>
          <p:cNvSpPr/>
          <p:nvPr userDrawn="1"/>
        </p:nvSpPr>
        <p:spPr bwMode="black">
          <a:xfrm>
            <a:off x="-94466" y="3075709"/>
            <a:ext cx="12281830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2016/4/7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56" y="353764"/>
            <a:ext cx="6034088" cy="60340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CC0096-1860-4642-9CD2-0079EA5E7CD1}" type="datetimeFigureOut">
              <a:rPr lang="en-US" altLang="zh-CN" smtClean="0"/>
              <a:pPr/>
              <a:t>4/7/2016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6352" y="3429000"/>
            <a:ext cx="10058400" cy="871736"/>
          </a:xfrm>
        </p:spPr>
        <p:txBody>
          <a:bodyPr/>
          <a:lstStyle/>
          <a:p>
            <a:r>
              <a:rPr lang="zh-CN" altLang="en-US" dirty="0" smtClean="0"/>
              <a:t>第七届智能机器人大赛 培训视频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6352" y="4509120"/>
            <a:ext cx="10514264" cy="504056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/>
              <a:t>第</a:t>
            </a:r>
            <a:r>
              <a:rPr lang="zh-CN" altLang="en-US" sz="3200" dirty="0"/>
              <a:t>二</a:t>
            </a:r>
            <a:r>
              <a:rPr lang="zh-CN" altLang="en-US" sz="3200" dirty="0" smtClean="0"/>
              <a:t>节 </a:t>
            </a:r>
            <a:r>
              <a:rPr lang="en-US" altLang="zh-CN" sz="3200" dirty="0" err="1" smtClean="0"/>
              <a:t>Arduino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nano</a:t>
            </a:r>
            <a:r>
              <a:rPr lang="en-US" altLang="zh-CN" sz="3200" dirty="0"/>
              <a:t> </a:t>
            </a:r>
            <a:r>
              <a:rPr lang="zh-CN" altLang="en-US" sz="3200" dirty="0"/>
              <a:t>硬件资源的介绍</a:t>
            </a:r>
            <a:endParaRPr lang="zh-CN"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它的处理器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nano</a:t>
            </a:r>
            <a:r>
              <a:rPr lang="zh-CN" altLang="en-US" dirty="0" smtClean="0"/>
              <a:t>的处理器，大概有两种，不是</a:t>
            </a:r>
            <a:r>
              <a:rPr lang="en-US" altLang="zh-CN" dirty="0" smtClean="0"/>
              <a:t>ATmega168,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ATmega328</a:t>
            </a:r>
            <a:endParaRPr lang="zh-CN" dirty="0" smtClean="0"/>
          </a:p>
          <a:p>
            <a:r>
              <a:rPr lang="zh-CN" altLang="en-US" dirty="0" smtClean="0">
                <a:solidFill>
                  <a:schemeClr val="accent3"/>
                </a:solidFill>
              </a:rPr>
              <a:t>知道这个有啥用？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r>
              <a:rPr lang="zh-CN" altLang="en-US" dirty="0" smtClean="0"/>
              <a:t>知道有知道的用处，不知道也有不知道的用处。当然，对于</a:t>
            </a:r>
            <a:r>
              <a:rPr lang="zh-CN" altLang="en-US" dirty="0" smtClean="0"/>
              <a:t>我们</a:t>
            </a:r>
            <a:r>
              <a:rPr lang="zh-CN" altLang="en-US" dirty="0"/>
              <a:t>初学者</a:t>
            </a:r>
            <a:r>
              <a:rPr lang="zh-CN" altLang="en-US" dirty="0" smtClean="0"/>
              <a:t>来说</a:t>
            </a:r>
            <a:r>
              <a:rPr lang="zh-CN" altLang="en-US" dirty="0" smtClean="0"/>
              <a:t>，几乎都差不多，所以这里就不给大家做介绍了，实在想知道的，可以下去深入了解了解。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3"/>
                </a:solidFill>
              </a:rPr>
              <a:t>这个有啥用？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r>
              <a:rPr lang="zh-CN" altLang="en-US" dirty="0" smtClean="0"/>
              <a:t>它的运算量已经基本达到我们想要完成的功能，美国的登月的阿波罗，也差不多是这样。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3"/>
                </a:solidFill>
              </a:rPr>
              <a:t>咋用？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r>
              <a:rPr lang="zh-CN" altLang="en-US" dirty="0" smtClean="0"/>
              <a:t>上手就用！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它</a:t>
            </a:r>
            <a:r>
              <a:rPr lang="zh-CN" altLang="en-US" dirty="0" smtClean="0"/>
              <a:t>的工作电压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nano</a:t>
            </a:r>
            <a:r>
              <a:rPr lang="zh-CN" altLang="en-US" dirty="0" smtClean="0"/>
              <a:t>的工作电压为</a:t>
            </a:r>
            <a:r>
              <a:rPr lang="en-US" altLang="zh-CN" dirty="0" smtClean="0"/>
              <a:t>5V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3.3V</a:t>
            </a:r>
          </a:p>
          <a:p>
            <a:r>
              <a:rPr lang="zh-CN" altLang="en-US" dirty="0" smtClean="0"/>
              <a:t>也就是说，你给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nano</a:t>
            </a:r>
            <a:r>
              <a:rPr lang="zh-CN" altLang="en-US" dirty="0" smtClean="0"/>
              <a:t>供以上电压时，它就可以工作了。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8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它</a:t>
            </a:r>
            <a:r>
              <a:rPr lang="zh-CN" altLang="en-US" dirty="0" smtClean="0"/>
              <a:t>的数字</a:t>
            </a:r>
            <a:r>
              <a:rPr lang="en-US" altLang="zh-CN" dirty="0" smtClean="0"/>
              <a:t>IO</a:t>
            </a:r>
            <a:r>
              <a:rPr lang="zh-CN" altLang="en-US" dirty="0" smtClean="0"/>
              <a:t>引脚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nano</a:t>
            </a:r>
            <a:r>
              <a:rPr lang="zh-CN" altLang="en-US" dirty="0" smtClean="0"/>
              <a:t>共有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个数字</a:t>
            </a:r>
            <a:r>
              <a:rPr lang="en-US" altLang="zh-CN" dirty="0" smtClean="0"/>
              <a:t>IO</a:t>
            </a:r>
            <a:r>
              <a:rPr lang="zh-CN" altLang="en-US" dirty="0" smtClean="0"/>
              <a:t>引脚，在板子上的体现，就是</a:t>
            </a:r>
            <a:r>
              <a:rPr lang="en-US" altLang="zh-CN" dirty="0" smtClean="0"/>
              <a:t>RX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TX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D2~D13,</a:t>
            </a:r>
            <a:r>
              <a:rPr lang="zh-CN" altLang="en-US" dirty="0" smtClean="0"/>
              <a:t>入下图所示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图片看得不太清楚，等器件到手后，大家可以仔细的看。在这幅图中，这些数字引脚就是圈出来的那些。</a:t>
            </a:r>
            <a:endParaRPr lang="en-US" altLang="zh-CN" dirty="0" smtClean="0"/>
          </a:p>
          <a:p>
            <a:pPr lvl="8"/>
            <a:r>
              <a:rPr lang="en-US" altLang="zh-CN" dirty="0" smtClean="0"/>
              <a:t>     </a:t>
            </a:r>
            <a:r>
              <a:rPr lang="zh-CN" altLang="en-US" dirty="0"/>
              <a:t>其中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，可以作为</a:t>
            </a:r>
            <a:r>
              <a:rPr lang="en-US" altLang="zh-CN" dirty="0" err="1" smtClean="0"/>
              <a:t>pwm</a:t>
            </a:r>
            <a:r>
              <a:rPr lang="zh-CN" altLang="en-US" dirty="0" smtClean="0"/>
              <a:t>输出，也就是模拟电压输出。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492896"/>
            <a:ext cx="2520280" cy="33633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35560" y="2924944"/>
            <a:ext cx="432048" cy="2736304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它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口输出的直流电流大小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口直流电流为</a:t>
            </a:r>
            <a:r>
              <a:rPr lang="en-US" altLang="zh-CN" dirty="0" smtClean="0"/>
              <a:t>40mA</a:t>
            </a:r>
          </a:p>
          <a:p>
            <a:r>
              <a:rPr lang="en-US" altLang="zh-CN" dirty="0" smtClean="0"/>
              <a:t>40mA</a:t>
            </a:r>
            <a:r>
              <a:rPr lang="zh-CN" altLang="en-US" dirty="0" smtClean="0"/>
              <a:t>大不大？感兴趣的可以自己下去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总之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40mA</a:t>
            </a:r>
            <a:r>
              <a:rPr lang="zh-CN" altLang="en-US" dirty="0" smtClean="0"/>
              <a:t>是不能够很好的驱动我们的电机，那怎么办呢？</a:t>
            </a:r>
            <a:endParaRPr lang="en-US" altLang="zh-CN" dirty="0" smtClean="0"/>
          </a:p>
          <a:p>
            <a:r>
              <a:rPr lang="zh-CN" altLang="en-US" dirty="0" smtClean="0"/>
              <a:t>我们只好通过某种东西来放大我们的电流</a:t>
            </a:r>
            <a:endParaRPr lang="en-US" altLang="zh-CN" dirty="0" smtClean="0"/>
          </a:p>
          <a:p>
            <a:r>
              <a:rPr lang="zh-CN" altLang="en-US" dirty="0" smtClean="0"/>
              <a:t>什么东西呢？后面会揭晓的。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553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F9396B7-73E7-4B57-98F4-B04E5EDFFEEC}" vid="{EB591B07-C9B8-4BAE-9259-B8EC0103C44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第七届智能机器人大赛 培训视频 模板</Template>
  <TotalTime>0</TotalTime>
  <Words>300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幼圆</vt:lpstr>
      <vt:lpstr>Arial</vt:lpstr>
      <vt:lpstr>Candara</vt:lpstr>
      <vt:lpstr>Consolas</vt:lpstr>
      <vt:lpstr>TechComputer_16x9</vt:lpstr>
      <vt:lpstr>第七届智能机器人大赛 培训视频</vt:lpstr>
      <vt:lpstr>它的处理器</vt:lpstr>
      <vt:lpstr>它的工作电压</vt:lpstr>
      <vt:lpstr>它的数字IO引脚</vt:lpstr>
      <vt:lpstr>它的IO口输出的直流电流大小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2016-04-01T07:23:41Z</dcterms:created>
  <dcterms:modified xsi:type="dcterms:W3CDTF">2016-04-07T02:30:05Z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