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9"/>
  </p:notesMasterIdLst>
  <p:sldIdLst>
    <p:sldId id="261" r:id="rId2"/>
    <p:sldId id="258" r:id="rId3"/>
    <p:sldId id="259" r:id="rId4"/>
    <p:sldId id="288" r:id="rId5"/>
    <p:sldId id="274" r:id="rId6"/>
    <p:sldId id="280" r:id="rId7"/>
    <p:sldId id="28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2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597" userDrawn="1">
          <p15:clr>
            <a:srgbClr val="A4A3A4"/>
          </p15:clr>
        </p15:guide>
        <p15:guide id="6" pos="7151" userDrawn="1">
          <p15:clr>
            <a:srgbClr val="A4A3A4"/>
          </p15:clr>
        </p15:guide>
        <p15:guide id="7" pos="4158" userDrawn="1">
          <p15:clr>
            <a:srgbClr val="A4A3A4"/>
          </p15:clr>
        </p15:guide>
        <p15:guide id="8" pos="3522" userDrawn="1">
          <p15:clr>
            <a:srgbClr val="A4A3A4"/>
          </p15:clr>
        </p15:guide>
        <p15:guide id="9" pos="4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BFC"/>
    <a:srgbClr val="ECECEC"/>
    <a:srgbClr val="D4D0CD"/>
    <a:srgbClr val="FDEAE9"/>
    <a:srgbClr val="E3EDFD"/>
    <a:srgbClr val="F0F0F0"/>
    <a:srgbClr val="F1F1F1"/>
    <a:srgbClr val="E0C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6310" autoAdjust="0"/>
  </p:normalViewPr>
  <p:slideViewPr>
    <p:cSldViewPr snapToGrid="0">
      <p:cViewPr>
        <p:scale>
          <a:sx n="75" d="100"/>
          <a:sy n="75" d="100"/>
        </p:scale>
        <p:origin x="2316" y="930"/>
      </p:cViewPr>
      <p:guideLst>
        <p:guide orient="horz" pos="3453"/>
        <p:guide pos="3840"/>
        <p:guide orient="horz" pos="1412"/>
        <p:guide orient="horz" pos="1911"/>
        <p:guide pos="597"/>
        <p:guide pos="7151"/>
        <p:guide pos="4158"/>
        <p:guide pos="3522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9521E-A5B0-444D-9DE3-B7CD4F131D4F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51777-794C-4462-B62F-B99E17685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0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4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9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0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5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7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6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AB9D-3D46-4E6E-9D89-D2283CC185C7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7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heck_yyb_code/check_yyb_code.ino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21407;&#29702;&#22270;.pd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ode/YYB1/YYB1.ino" TargetMode="External"/><Relationship Id="rId2" Type="http://schemas.openxmlformats.org/officeDocument/2006/relationships/hyperlink" Target="&#21462;&#27169;/PCtoLCD2002.ex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9351" y="1082351"/>
            <a:ext cx="4693298" cy="4693298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2225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849566" y="1182566"/>
            <a:ext cx="4492868" cy="449286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-1800000">
            <a:off x="2799325" y="2984994"/>
            <a:ext cx="353990" cy="1323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-1800000">
            <a:off x="9390632" y="1825049"/>
            <a:ext cx="238031" cy="87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-1800000">
            <a:off x="2747127" y="5581969"/>
            <a:ext cx="525978" cy="2117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-1800000">
            <a:off x="4156231" y="4907931"/>
            <a:ext cx="361832" cy="2003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-1800000">
            <a:off x="7927050" y="1219412"/>
            <a:ext cx="386690" cy="2141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-1800000">
            <a:off x="8606281" y="2651214"/>
            <a:ext cx="262728" cy="1793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-1800000">
            <a:off x="9428302" y="601651"/>
            <a:ext cx="214951" cy="867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8247793" y="1744783"/>
            <a:ext cx="554561" cy="320176"/>
          </a:xfrm>
          <a:prstGeom prst="line">
            <a:avLst/>
          </a:prstGeom>
          <a:ln w="12700" cap="rnd">
            <a:solidFill>
              <a:schemeClr val="accent3">
                <a:alpha val="67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564591" y="685378"/>
            <a:ext cx="2308695" cy="1332926"/>
          </a:xfrm>
          <a:prstGeom prst="line">
            <a:avLst/>
          </a:prstGeom>
          <a:ln w="12700" cap="rnd">
            <a:solidFill>
              <a:schemeClr val="accent4">
                <a:alpha val="67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099388" y="4710265"/>
            <a:ext cx="1671721" cy="965169"/>
          </a:xfrm>
          <a:prstGeom prst="line">
            <a:avLst/>
          </a:prstGeom>
          <a:ln w="12700" cap="rnd">
            <a:solidFill>
              <a:schemeClr val="accent2">
                <a:alpha val="67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877078" y="5408825"/>
            <a:ext cx="1383438" cy="798730"/>
          </a:xfrm>
          <a:prstGeom prst="line">
            <a:avLst/>
          </a:prstGeom>
          <a:ln w="12700" cap="rnd">
            <a:solidFill>
              <a:schemeClr val="accent1">
                <a:alpha val="67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93164" y="1894114"/>
            <a:ext cx="3424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gradFill flip="none" rotWithShape="1">
                  <a:gsLst>
                    <a:gs pos="0">
                      <a:schemeClr val="accent1"/>
                    </a:gs>
                    <a:gs pos="66000">
                      <a:schemeClr val="accent3"/>
                    </a:gs>
                    <a:gs pos="33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</a:rPr>
              <a:t>摇摇棒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90935" y="3049600"/>
            <a:ext cx="6410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机器人足球协会</a:t>
            </a:r>
          </a:p>
        </p:txBody>
      </p:sp>
      <p:sp>
        <p:nvSpPr>
          <p:cNvPr id="16" name="矩形 15"/>
          <p:cNvSpPr/>
          <p:nvPr/>
        </p:nvSpPr>
        <p:spPr>
          <a:xfrm>
            <a:off x="1688719" y="3836939"/>
            <a:ext cx="8814563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Happiness is about having each tiny wish come true</a:t>
            </a:r>
            <a:r>
              <a:rPr lang="en-US" altLang="zh-CN" dirty="0"/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52879" y="4638752"/>
            <a:ext cx="1086243" cy="3223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562406" y="461431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Z_Q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08588" y="1051793"/>
            <a:ext cx="1188221" cy="501517"/>
            <a:chOff x="6008588" y="1051793"/>
            <a:chExt cx="1188221" cy="501517"/>
          </a:xfrm>
        </p:grpSpPr>
        <p:sp>
          <p:nvSpPr>
            <p:cNvPr id="36" name="任意多边形 35"/>
            <p:cNvSpPr/>
            <p:nvPr/>
          </p:nvSpPr>
          <p:spPr>
            <a:xfrm>
              <a:off x="6542404" y="1180011"/>
              <a:ext cx="465674" cy="282986"/>
            </a:xfrm>
            <a:custGeom>
              <a:avLst/>
              <a:gdLst>
                <a:gd name="connsiteX0" fmla="*/ 220922 w 465674"/>
                <a:gd name="connsiteY0" fmla="*/ 0 h 282986"/>
                <a:gd name="connsiteX1" fmla="*/ 251418 w 465674"/>
                <a:gd name="connsiteY1" fmla="*/ 7841 h 282986"/>
                <a:gd name="connsiteX2" fmla="*/ 465674 w 465674"/>
                <a:gd name="connsiteY2" fmla="*/ 86260 h 282986"/>
                <a:gd name="connsiteX3" fmla="*/ 147826 w 465674"/>
                <a:gd name="connsiteY3" fmla="*/ 269768 h 282986"/>
                <a:gd name="connsiteX4" fmla="*/ 39103 w 465674"/>
                <a:gd name="connsiteY4" fmla="*/ 263046 h 282986"/>
                <a:gd name="connsiteX5" fmla="*/ 13219 w 465674"/>
                <a:gd name="connsiteY5" fmla="*/ 233701 h 282986"/>
                <a:gd name="connsiteX6" fmla="*/ 747 w 465674"/>
                <a:gd name="connsiteY6" fmla="*/ 196612 h 282986"/>
                <a:gd name="connsiteX7" fmla="*/ 49287 w 465674"/>
                <a:gd name="connsiteY7" fmla="*/ 99093 h 28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674" h="282986">
                  <a:moveTo>
                    <a:pt x="220922" y="0"/>
                  </a:moveTo>
                  <a:lnTo>
                    <a:pt x="251418" y="7841"/>
                  </a:lnTo>
                  <a:lnTo>
                    <a:pt x="465674" y="86260"/>
                  </a:lnTo>
                  <a:lnTo>
                    <a:pt x="147826" y="269768"/>
                  </a:lnTo>
                  <a:cubicBezTo>
                    <a:pt x="112478" y="290177"/>
                    <a:pt x="69741" y="286195"/>
                    <a:pt x="39103" y="263046"/>
                  </a:cubicBezTo>
                  <a:lnTo>
                    <a:pt x="13219" y="233701"/>
                  </a:lnTo>
                  <a:lnTo>
                    <a:pt x="747" y="196612"/>
                  </a:lnTo>
                  <a:cubicBezTo>
                    <a:pt x="-3982" y="158503"/>
                    <a:pt x="13939" y="119501"/>
                    <a:pt x="49287" y="99093"/>
                  </a:cubicBezTo>
                  <a:close/>
                </a:path>
              </a:pathLst>
            </a:custGeom>
            <a:solidFill>
              <a:schemeClr val="accent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008588" y="1118388"/>
              <a:ext cx="766341" cy="434922"/>
            </a:xfrm>
            <a:custGeom>
              <a:avLst/>
              <a:gdLst>
                <a:gd name="connsiteX0" fmla="*/ 484082 w 766341"/>
                <a:gd name="connsiteY0" fmla="*/ 0 h 434922"/>
                <a:gd name="connsiteX1" fmla="*/ 560345 w 766341"/>
                <a:gd name="connsiteY1" fmla="*/ 11639 h 434922"/>
                <a:gd name="connsiteX2" fmla="*/ 766341 w 766341"/>
                <a:gd name="connsiteY2" fmla="*/ 64606 h 434922"/>
                <a:gd name="connsiteX3" fmla="*/ 147826 w 766341"/>
                <a:gd name="connsiteY3" fmla="*/ 421704 h 434922"/>
                <a:gd name="connsiteX4" fmla="*/ 39102 w 766341"/>
                <a:gd name="connsiteY4" fmla="*/ 414982 h 434922"/>
                <a:gd name="connsiteX5" fmla="*/ 13218 w 766341"/>
                <a:gd name="connsiteY5" fmla="*/ 385637 h 434922"/>
                <a:gd name="connsiteX6" fmla="*/ 747 w 766341"/>
                <a:gd name="connsiteY6" fmla="*/ 348548 h 434922"/>
                <a:gd name="connsiteX7" fmla="*/ 49286 w 766341"/>
                <a:gd name="connsiteY7" fmla="*/ 251029 h 43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341" h="434922">
                  <a:moveTo>
                    <a:pt x="484082" y="0"/>
                  </a:moveTo>
                  <a:lnTo>
                    <a:pt x="560345" y="11639"/>
                  </a:lnTo>
                  <a:lnTo>
                    <a:pt x="766341" y="64606"/>
                  </a:lnTo>
                  <a:lnTo>
                    <a:pt x="147826" y="421704"/>
                  </a:lnTo>
                  <a:cubicBezTo>
                    <a:pt x="112477" y="442113"/>
                    <a:pt x="69741" y="438132"/>
                    <a:pt x="39102" y="414982"/>
                  </a:cubicBezTo>
                  <a:lnTo>
                    <a:pt x="13218" y="385637"/>
                  </a:lnTo>
                  <a:lnTo>
                    <a:pt x="747" y="348548"/>
                  </a:lnTo>
                  <a:cubicBezTo>
                    <a:pt x="-3982" y="310439"/>
                    <a:pt x="13938" y="271438"/>
                    <a:pt x="49286" y="251029"/>
                  </a:cubicBezTo>
                  <a:close/>
                </a:path>
              </a:pathLst>
            </a:custGeom>
            <a:solidFill>
              <a:schemeClr val="accent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9800000">
              <a:off x="6018505" y="1051793"/>
              <a:ext cx="464154" cy="197080"/>
            </a:xfrm>
            <a:custGeom>
              <a:avLst/>
              <a:gdLst>
                <a:gd name="connsiteX0" fmla="*/ 0 w 464154"/>
                <a:gd name="connsiteY0" fmla="*/ 98539 h 197080"/>
                <a:gd name="connsiteX1" fmla="*/ 0 w 464154"/>
                <a:gd name="connsiteY1" fmla="*/ 98540 h 197080"/>
                <a:gd name="connsiteX2" fmla="*/ 0 w 464154"/>
                <a:gd name="connsiteY2" fmla="*/ 98540 h 197080"/>
                <a:gd name="connsiteX3" fmla="*/ 190379 w 464154"/>
                <a:gd name="connsiteY3" fmla="*/ 0 h 197080"/>
                <a:gd name="connsiteX4" fmla="*/ 333925 w 464154"/>
                <a:gd name="connsiteY4" fmla="*/ 92831 h 197080"/>
                <a:gd name="connsiteX5" fmla="*/ 464154 w 464154"/>
                <a:gd name="connsiteY5" fmla="*/ 197080 h 197080"/>
                <a:gd name="connsiteX6" fmla="*/ 98540 w 464154"/>
                <a:gd name="connsiteY6" fmla="*/ 197079 h 197080"/>
                <a:gd name="connsiteX7" fmla="*/ 7744 w 464154"/>
                <a:gd name="connsiteY7" fmla="*/ 136895 h 197080"/>
                <a:gd name="connsiteX8" fmla="*/ 0 w 464154"/>
                <a:gd name="connsiteY8" fmla="*/ 98540 h 197080"/>
                <a:gd name="connsiteX9" fmla="*/ 7744 w 464154"/>
                <a:gd name="connsiteY9" fmla="*/ 60184 h 197080"/>
                <a:gd name="connsiteX10" fmla="*/ 98540 w 464154"/>
                <a:gd name="connsiteY10" fmla="*/ 0 h 19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4154" h="197080">
                  <a:moveTo>
                    <a:pt x="0" y="98539"/>
                  </a:moveTo>
                  <a:lnTo>
                    <a:pt x="0" y="98540"/>
                  </a:lnTo>
                  <a:lnTo>
                    <a:pt x="0" y="98540"/>
                  </a:lnTo>
                  <a:close/>
                  <a:moveTo>
                    <a:pt x="190379" y="0"/>
                  </a:moveTo>
                  <a:lnTo>
                    <a:pt x="333925" y="92831"/>
                  </a:lnTo>
                  <a:lnTo>
                    <a:pt x="464154" y="197080"/>
                  </a:lnTo>
                  <a:lnTo>
                    <a:pt x="98540" y="197079"/>
                  </a:lnTo>
                  <a:cubicBezTo>
                    <a:pt x="57723" y="197079"/>
                    <a:pt x="22703" y="172263"/>
                    <a:pt x="7744" y="136895"/>
                  </a:cubicBezTo>
                  <a:lnTo>
                    <a:pt x="0" y="98540"/>
                  </a:lnTo>
                  <a:lnTo>
                    <a:pt x="7744" y="60184"/>
                  </a:lnTo>
                  <a:cubicBezTo>
                    <a:pt x="22703" y="24817"/>
                    <a:pt x="57724" y="0"/>
                    <a:pt x="9854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9800000">
              <a:off x="6861422" y="1271053"/>
              <a:ext cx="335387" cy="197079"/>
            </a:xfrm>
            <a:custGeom>
              <a:avLst/>
              <a:gdLst>
                <a:gd name="connsiteX0" fmla="*/ 202299 w 335387"/>
                <a:gd name="connsiteY0" fmla="*/ 0 h 197079"/>
                <a:gd name="connsiteX1" fmla="*/ 330293 w 335387"/>
                <a:gd name="connsiteY1" fmla="*/ 187783 h 197079"/>
                <a:gd name="connsiteX2" fmla="*/ 335387 w 335387"/>
                <a:gd name="connsiteY2" fmla="*/ 197079 h 197079"/>
                <a:gd name="connsiteX3" fmla="*/ 98540 w 335387"/>
                <a:gd name="connsiteY3" fmla="*/ 197079 h 197079"/>
                <a:gd name="connsiteX4" fmla="*/ 7744 w 335387"/>
                <a:gd name="connsiteY4" fmla="*/ 136895 h 197079"/>
                <a:gd name="connsiteX5" fmla="*/ 0 w 335387"/>
                <a:gd name="connsiteY5" fmla="*/ 98540 h 197079"/>
                <a:gd name="connsiteX6" fmla="*/ 7744 w 335387"/>
                <a:gd name="connsiteY6" fmla="*/ 60184 h 197079"/>
                <a:gd name="connsiteX7" fmla="*/ 98540 w 335387"/>
                <a:gd name="connsiteY7" fmla="*/ 0 h 19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387" h="197079">
                  <a:moveTo>
                    <a:pt x="202299" y="0"/>
                  </a:moveTo>
                  <a:lnTo>
                    <a:pt x="330293" y="187783"/>
                  </a:lnTo>
                  <a:lnTo>
                    <a:pt x="335387" y="197079"/>
                  </a:lnTo>
                  <a:lnTo>
                    <a:pt x="98540" y="197079"/>
                  </a:lnTo>
                  <a:cubicBezTo>
                    <a:pt x="57723" y="197079"/>
                    <a:pt x="22703" y="172263"/>
                    <a:pt x="7744" y="136895"/>
                  </a:cubicBezTo>
                  <a:lnTo>
                    <a:pt x="0" y="98540"/>
                  </a:lnTo>
                  <a:lnTo>
                    <a:pt x="7744" y="60184"/>
                  </a:lnTo>
                  <a:cubicBezTo>
                    <a:pt x="22703" y="24816"/>
                    <a:pt x="57723" y="0"/>
                    <a:pt x="98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488" y="5306672"/>
            <a:ext cx="1188000" cy="501517"/>
            <a:chOff x="4946488" y="5306672"/>
            <a:chExt cx="1188000" cy="501517"/>
          </a:xfrm>
        </p:grpSpPr>
        <p:sp>
          <p:nvSpPr>
            <p:cNvPr id="39" name="任意多边形 38"/>
            <p:cNvSpPr/>
            <p:nvPr/>
          </p:nvSpPr>
          <p:spPr>
            <a:xfrm flipH="1" flipV="1">
              <a:off x="5135184" y="5396985"/>
              <a:ext cx="465587" cy="282986"/>
            </a:xfrm>
            <a:custGeom>
              <a:avLst/>
              <a:gdLst>
                <a:gd name="connsiteX0" fmla="*/ 220922 w 465674"/>
                <a:gd name="connsiteY0" fmla="*/ 0 h 282986"/>
                <a:gd name="connsiteX1" fmla="*/ 251418 w 465674"/>
                <a:gd name="connsiteY1" fmla="*/ 7841 h 282986"/>
                <a:gd name="connsiteX2" fmla="*/ 465674 w 465674"/>
                <a:gd name="connsiteY2" fmla="*/ 86260 h 282986"/>
                <a:gd name="connsiteX3" fmla="*/ 147826 w 465674"/>
                <a:gd name="connsiteY3" fmla="*/ 269768 h 282986"/>
                <a:gd name="connsiteX4" fmla="*/ 39103 w 465674"/>
                <a:gd name="connsiteY4" fmla="*/ 263046 h 282986"/>
                <a:gd name="connsiteX5" fmla="*/ 13219 w 465674"/>
                <a:gd name="connsiteY5" fmla="*/ 233701 h 282986"/>
                <a:gd name="connsiteX6" fmla="*/ 747 w 465674"/>
                <a:gd name="connsiteY6" fmla="*/ 196612 h 282986"/>
                <a:gd name="connsiteX7" fmla="*/ 49287 w 465674"/>
                <a:gd name="connsiteY7" fmla="*/ 99093 h 28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674" h="282986">
                  <a:moveTo>
                    <a:pt x="220922" y="0"/>
                  </a:moveTo>
                  <a:lnTo>
                    <a:pt x="251418" y="7841"/>
                  </a:lnTo>
                  <a:lnTo>
                    <a:pt x="465674" y="86260"/>
                  </a:lnTo>
                  <a:lnTo>
                    <a:pt x="147826" y="269768"/>
                  </a:lnTo>
                  <a:cubicBezTo>
                    <a:pt x="112478" y="290177"/>
                    <a:pt x="69741" y="286195"/>
                    <a:pt x="39103" y="263046"/>
                  </a:cubicBezTo>
                  <a:lnTo>
                    <a:pt x="13219" y="233701"/>
                  </a:lnTo>
                  <a:lnTo>
                    <a:pt x="747" y="196612"/>
                  </a:lnTo>
                  <a:cubicBezTo>
                    <a:pt x="-3982" y="158503"/>
                    <a:pt x="13939" y="119501"/>
                    <a:pt x="49287" y="99093"/>
                  </a:cubicBezTo>
                  <a:close/>
                </a:path>
              </a:pathLst>
            </a:custGeom>
            <a:solidFill>
              <a:schemeClr val="accent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flipH="1" flipV="1">
              <a:off x="5368290" y="5306672"/>
              <a:ext cx="766198" cy="434922"/>
            </a:xfrm>
            <a:custGeom>
              <a:avLst/>
              <a:gdLst>
                <a:gd name="connsiteX0" fmla="*/ 484082 w 766341"/>
                <a:gd name="connsiteY0" fmla="*/ 0 h 434922"/>
                <a:gd name="connsiteX1" fmla="*/ 560345 w 766341"/>
                <a:gd name="connsiteY1" fmla="*/ 11639 h 434922"/>
                <a:gd name="connsiteX2" fmla="*/ 766341 w 766341"/>
                <a:gd name="connsiteY2" fmla="*/ 64606 h 434922"/>
                <a:gd name="connsiteX3" fmla="*/ 147826 w 766341"/>
                <a:gd name="connsiteY3" fmla="*/ 421704 h 434922"/>
                <a:gd name="connsiteX4" fmla="*/ 39102 w 766341"/>
                <a:gd name="connsiteY4" fmla="*/ 414982 h 434922"/>
                <a:gd name="connsiteX5" fmla="*/ 13218 w 766341"/>
                <a:gd name="connsiteY5" fmla="*/ 385637 h 434922"/>
                <a:gd name="connsiteX6" fmla="*/ 747 w 766341"/>
                <a:gd name="connsiteY6" fmla="*/ 348548 h 434922"/>
                <a:gd name="connsiteX7" fmla="*/ 49286 w 766341"/>
                <a:gd name="connsiteY7" fmla="*/ 251029 h 43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341" h="434922">
                  <a:moveTo>
                    <a:pt x="484082" y="0"/>
                  </a:moveTo>
                  <a:lnTo>
                    <a:pt x="560345" y="11639"/>
                  </a:lnTo>
                  <a:lnTo>
                    <a:pt x="766341" y="64606"/>
                  </a:lnTo>
                  <a:lnTo>
                    <a:pt x="147826" y="421704"/>
                  </a:lnTo>
                  <a:cubicBezTo>
                    <a:pt x="112477" y="442113"/>
                    <a:pt x="69741" y="438132"/>
                    <a:pt x="39102" y="414982"/>
                  </a:cubicBezTo>
                  <a:lnTo>
                    <a:pt x="13218" y="385637"/>
                  </a:lnTo>
                  <a:lnTo>
                    <a:pt x="747" y="348548"/>
                  </a:lnTo>
                  <a:cubicBezTo>
                    <a:pt x="-3982" y="310439"/>
                    <a:pt x="13938" y="271438"/>
                    <a:pt x="49286" y="251029"/>
                  </a:cubicBezTo>
                  <a:close/>
                </a:path>
              </a:pathLst>
            </a:custGeom>
            <a:solidFill>
              <a:schemeClr val="accent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19800000" flipH="1" flipV="1">
              <a:off x="5660505" y="5611109"/>
              <a:ext cx="464068" cy="197080"/>
            </a:xfrm>
            <a:custGeom>
              <a:avLst/>
              <a:gdLst>
                <a:gd name="connsiteX0" fmla="*/ 0 w 464154"/>
                <a:gd name="connsiteY0" fmla="*/ 98539 h 197080"/>
                <a:gd name="connsiteX1" fmla="*/ 0 w 464154"/>
                <a:gd name="connsiteY1" fmla="*/ 98540 h 197080"/>
                <a:gd name="connsiteX2" fmla="*/ 0 w 464154"/>
                <a:gd name="connsiteY2" fmla="*/ 98540 h 197080"/>
                <a:gd name="connsiteX3" fmla="*/ 190379 w 464154"/>
                <a:gd name="connsiteY3" fmla="*/ 0 h 197080"/>
                <a:gd name="connsiteX4" fmla="*/ 333925 w 464154"/>
                <a:gd name="connsiteY4" fmla="*/ 92831 h 197080"/>
                <a:gd name="connsiteX5" fmla="*/ 464154 w 464154"/>
                <a:gd name="connsiteY5" fmla="*/ 197080 h 197080"/>
                <a:gd name="connsiteX6" fmla="*/ 98540 w 464154"/>
                <a:gd name="connsiteY6" fmla="*/ 197079 h 197080"/>
                <a:gd name="connsiteX7" fmla="*/ 7744 w 464154"/>
                <a:gd name="connsiteY7" fmla="*/ 136895 h 197080"/>
                <a:gd name="connsiteX8" fmla="*/ 0 w 464154"/>
                <a:gd name="connsiteY8" fmla="*/ 98540 h 197080"/>
                <a:gd name="connsiteX9" fmla="*/ 7744 w 464154"/>
                <a:gd name="connsiteY9" fmla="*/ 60184 h 197080"/>
                <a:gd name="connsiteX10" fmla="*/ 98540 w 464154"/>
                <a:gd name="connsiteY10" fmla="*/ 0 h 19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4154" h="197080">
                  <a:moveTo>
                    <a:pt x="0" y="98539"/>
                  </a:moveTo>
                  <a:lnTo>
                    <a:pt x="0" y="98540"/>
                  </a:lnTo>
                  <a:lnTo>
                    <a:pt x="0" y="98540"/>
                  </a:lnTo>
                  <a:close/>
                  <a:moveTo>
                    <a:pt x="190379" y="0"/>
                  </a:moveTo>
                  <a:lnTo>
                    <a:pt x="333925" y="92831"/>
                  </a:lnTo>
                  <a:lnTo>
                    <a:pt x="464154" y="197080"/>
                  </a:lnTo>
                  <a:lnTo>
                    <a:pt x="98540" y="197079"/>
                  </a:lnTo>
                  <a:cubicBezTo>
                    <a:pt x="57723" y="197079"/>
                    <a:pt x="22703" y="172263"/>
                    <a:pt x="7744" y="136895"/>
                  </a:cubicBezTo>
                  <a:lnTo>
                    <a:pt x="0" y="98540"/>
                  </a:lnTo>
                  <a:lnTo>
                    <a:pt x="7744" y="60184"/>
                  </a:lnTo>
                  <a:cubicBezTo>
                    <a:pt x="22703" y="24817"/>
                    <a:pt x="57724" y="0"/>
                    <a:pt x="9854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rot="19800000" flipH="1" flipV="1">
              <a:off x="4946488" y="5391850"/>
              <a:ext cx="335325" cy="197079"/>
            </a:xfrm>
            <a:custGeom>
              <a:avLst/>
              <a:gdLst>
                <a:gd name="connsiteX0" fmla="*/ 202299 w 335387"/>
                <a:gd name="connsiteY0" fmla="*/ 0 h 197079"/>
                <a:gd name="connsiteX1" fmla="*/ 330293 w 335387"/>
                <a:gd name="connsiteY1" fmla="*/ 187783 h 197079"/>
                <a:gd name="connsiteX2" fmla="*/ 335387 w 335387"/>
                <a:gd name="connsiteY2" fmla="*/ 197079 h 197079"/>
                <a:gd name="connsiteX3" fmla="*/ 98540 w 335387"/>
                <a:gd name="connsiteY3" fmla="*/ 197079 h 197079"/>
                <a:gd name="connsiteX4" fmla="*/ 7744 w 335387"/>
                <a:gd name="connsiteY4" fmla="*/ 136895 h 197079"/>
                <a:gd name="connsiteX5" fmla="*/ 0 w 335387"/>
                <a:gd name="connsiteY5" fmla="*/ 98540 h 197079"/>
                <a:gd name="connsiteX6" fmla="*/ 7744 w 335387"/>
                <a:gd name="connsiteY6" fmla="*/ 60184 h 197079"/>
                <a:gd name="connsiteX7" fmla="*/ 98540 w 335387"/>
                <a:gd name="connsiteY7" fmla="*/ 0 h 19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387" h="197079">
                  <a:moveTo>
                    <a:pt x="202299" y="0"/>
                  </a:moveTo>
                  <a:lnTo>
                    <a:pt x="330293" y="187783"/>
                  </a:lnTo>
                  <a:lnTo>
                    <a:pt x="335387" y="197079"/>
                  </a:lnTo>
                  <a:lnTo>
                    <a:pt x="98540" y="197079"/>
                  </a:lnTo>
                  <a:cubicBezTo>
                    <a:pt x="57723" y="197079"/>
                    <a:pt x="22703" y="172263"/>
                    <a:pt x="7744" y="136895"/>
                  </a:cubicBezTo>
                  <a:lnTo>
                    <a:pt x="0" y="98540"/>
                  </a:lnTo>
                  <a:lnTo>
                    <a:pt x="7744" y="60184"/>
                  </a:lnTo>
                  <a:cubicBezTo>
                    <a:pt x="22703" y="24816"/>
                    <a:pt x="57723" y="0"/>
                    <a:pt x="98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11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11111E-6 L -0.15924 1.11111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7.40741E-7 L -6.25E-7 7.40741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11111E-6 L -0.15924 1.11111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7.40741E-7 L -6.25E-7 7.40741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4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7.40741E-7 L -6.25E-7 7.40741E-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4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7.40741E-7 L -6.25E-7 7.40741E-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7 2.59259E-6 L -0.04401 0.04537 " pathEditMode="relative" rAng="0" ptsTypes="AA">
                                      <p:cBhvr>
                                        <p:cTn id="4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226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4.16667E-7 2.59259E-6 L -0.04401 0.04537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22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59259E-6 L -0.04401 0.0453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226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2.96296E-6 L 0.05 -0.05162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5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2.96296E-6 L 0.05 -0.05162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59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2.96296E-6 L 0.05 -0.05162 " pathEditMode="relative" rAng="0" ptsTypes="AA">
                                      <p:cBhvr>
                                        <p:cTn id="7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59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2.96296E-6 L 0.05 -0.05162 " pathEditMode="relative" rAng="0" ptsTypes="AA">
                                      <p:cBhvr>
                                        <p:cTn id="75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59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4 4.81481E-6 L -0.06029 4.81481E-6 " pathEditMode="relative" rAng="0" ptsTypes="AA">
                                      <p:cBhvr>
                                        <p:cTn id="80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1562 3.7037E-6 L 0.07188 3.7037E-6 " pathEditMode="relative" rAng="0" ptsTypes="AA">
                                      <p:cBhvr>
                                        <p:cTn id="87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decel="54667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1.25E-6 1.48148E-6 L -1.25E-6 0.03055 " pathEditMode="relative" rAng="0" ptsTypes="AA">
                                      <p:cBhvr>
                                        <p:cTn id="97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decel="54667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1.48148E-6 L 0 0.03055 " pathEditMode="relative" rAng="0" ptsTypes="AA">
                                      <p:cBhvr>
                                        <p:cTn id="102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43" grpId="0" animBg="1"/>
      <p:bldP spid="43" grpId="1" animBg="1"/>
      <p:bldP spid="43" grpId="2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/>
      <p:bldP spid="14" grpId="1"/>
      <p:bldP spid="14" grpId="2"/>
      <p:bldP spid="15" grpId="0"/>
      <p:bldP spid="15" grpId="1"/>
      <p:bldP spid="15" grpId="2"/>
      <p:bldP spid="16" grpId="0"/>
      <p:bldP spid="17" grpId="0" animBg="1"/>
      <p:bldP spid="17" grpId="1" animBg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>
          <a:xfrm>
            <a:off x="8030760" y="3429001"/>
            <a:ext cx="41612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0" y="3429001"/>
            <a:ext cx="41612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4440450" y="1773461"/>
            <a:ext cx="3311102" cy="3311078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1800000">
            <a:off x="869663" y="2892371"/>
            <a:ext cx="1073257" cy="1073257"/>
            <a:chOff x="1395885" y="3616270"/>
            <a:chExt cx="1073257" cy="1073257"/>
          </a:xfrm>
        </p:grpSpPr>
        <p:sp useBgFill="1">
          <p:nvSpPr>
            <p:cNvPr id="5" name="椭圆 4"/>
            <p:cNvSpPr/>
            <p:nvPr/>
          </p:nvSpPr>
          <p:spPr>
            <a:xfrm>
              <a:off x="1395885" y="3616270"/>
              <a:ext cx="1073257" cy="1073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KSO_Shape"/>
            <p:cNvSpPr/>
            <p:nvPr/>
          </p:nvSpPr>
          <p:spPr>
            <a:xfrm>
              <a:off x="1808692" y="3617648"/>
              <a:ext cx="247644" cy="213388"/>
            </a:xfrm>
            <a:custGeom>
              <a:avLst/>
              <a:gdLst/>
              <a:ahLst/>
              <a:cxnLst/>
              <a:rect l="l" t="t" r="r" b="b"/>
              <a:pathLst>
                <a:path w="351454" h="302978">
                  <a:moveTo>
                    <a:pt x="175727" y="0"/>
                  </a:moveTo>
                  <a:lnTo>
                    <a:pt x="351454" y="302978"/>
                  </a:lnTo>
                  <a:cubicBezTo>
                    <a:pt x="296917" y="281626"/>
                    <a:pt x="237534" y="271243"/>
                    <a:pt x="175726" y="271243"/>
                  </a:cubicBezTo>
                  <a:cubicBezTo>
                    <a:pt x="113918" y="271243"/>
                    <a:pt x="54536" y="281626"/>
                    <a:pt x="0" y="302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39592" y="3162301"/>
            <a:ext cx="533400" cy="533400"/>
            <a:chOff x="1139592" y="3162301"/>
            <a:chExt cx="533400" cy="533400"/>
          </a:xfrm>
        </p:grpSpPr>
        <p:sp>
          <p:nvSpPr>
            <p:cNvPr id="8" name="椭圆 7"/>
            <p:cNvSpPr/>
            <p:nvPr/>
          </p:nvSpPr>
          <p:spPr>
            <a:xfrm>
              <a:off x="1139592" y="3162301"/>
              <a:ext cx="533400" cy="5334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419100" dist="419100" dir="2700000" sx="90000" sy="90000" algn="tl" rotWithShape="0">
                <a:schemeClr val="bg1">
                  <a:lumMod val="50000"/>
                  <a:alpha val="3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248068" y="3270777"/>
              <a:ext cx="316448" cy="316448"/>
            </a:xfrm>
            <a:prstGeom prst="ellipse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349142" y="3371851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2600000">
            <a:off x="2812583" y="2892371"/>
            <a:ext cx="1073257" cy="1073257"/>
            <a:chOff x="1395885" y="3616270"/>
            <a:chExt cx="1073257" cy="1073257"/>
          </a:xfrm>
        </p:grpSpPr>
        <p:sp useBgFill="1">
          <p:nvSpPr>
            <p:cNvPr id="18" name="椭圆 17"/>
            <p:cNvSpPr/>
            <p:nvPr/>
          </p:nvSpPr>
          <p:spPr>
            <a:xfrm>
              <a:off x="1395885" y="3616270"/>
              <a:ext cx="1073257" cy="1073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KSO_Shape"/>
            <p:cNvSpPr/>
            <p:nvPr/>
          </p:nvSpPr>
          <p:spPr>
            <a:xfrm>
              <a:off x="1808692" y="3617648"/>
              <a:ext cx="247644" cy="213388"/>
            </a:xfrm>
            <a:custGeom>
              <a:avLst/>
              <a:gdLst/>
              <a:ahLst/>
              <a:cxnLst/>
              <a:rect l="l" t="t" r="r" b="b"/>
              <a:pathLst>
                <a:path w="351454" h="302978">
                  <a:moveTo>
                    <a:pt x="175727" y="0"/>
                  </a:moveTo>
                  <a:lnTo>
                    <a:pt x="351454" y="302978"/>
                  </a:lnTo>
                  <a:cubicBezTo>
                    <a:pt x="296917" y="281626"/>
                    <a:pt x="237534" y="271243"/>
                    <a:pt x="175726" y="271243"/>
                  </a:cubicBezTo>
                  <a:cubicBezTo>
                    <a:pt x="113918" y="271243"/>
                    <a:pt x="54536" y="281626"/>
                    <a:pt x="0" y="3029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82512" y="3162301"/>
            <a:ext cx="533400" cy="533400"/>
            <a:chOff x="3082512" y="3162301"/>
            <a:chExt cx="533400" cy="533400"/>
          </a:xfrm>
        </p:grpSpPr>
        <p:sp>
          <p:nvSpPr>
            <p:cNvPr id="15" name="椭圆 14"/>
            <p:cNvSpPr/>
            <p:nvPr/>
          </p:nvSpPr>
          <p:spPr>
            <a:xfrm>
              <a:off x="3082512" y="3162301"/>
              <a:ext cx="533400" cy="5334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419100" dist="419100" dir="2700000" sx="90000" sy="90000" algn="tl" rotWithShape="0">
                <a:schemeClr val="bg1">
                  <a:lumMod val="50000"/>
                  <a:alpha val="3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190988" y="3270777"/>
              <a:ext cx="316448" cy="316448"/>
            </a:xfrm>
            <a:prstGeom prst="ellipse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92062" y="3371851"/>
              <a:ext cx="114300" cy="11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1800000">
            <a:off x="8306162" y="2892371"/>
            <a:ext cx="1073257" cy="1073257"/>
            <a:chOff x="1395885" y="3616270"/>
            <a:chExt cx="1073257" cy="1073257"/>
          </a:xfrm>
        </p:grpSpPr>
        <p:sp useBgFill="1">
          <p:nvSpPr>
            <p:cNvPr id="26" name="椭圆 25"/>
            <p:cNvSpPr/>
            <p:nvPr/>
          </p:nvSpPr>
          <p:spPr>
            <a:xfrm>
              <a:off x="1395885" y="3616270"/>
              <a:ext cx="1073257" cy="1073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KSO_Shape"/>
            <p:cNvSpPr/>
            <p:nvPr/>
          </p:nvSpPr>
          <p:spPr>
            <a:xfrm>
              <a:off x="1808692" y="3617648"/>
              <a:ext cx="247644" cy="213388"/>
            </a:xfrm>
            <a:custGeom>
              <a:avLst/>
              <a:gdLst/>
              <a:ahLst/>
              <a:cxnLst/>
              <a:rect l="l" t="t" r="r" b="b"/>
              <a:pathLst>
                <a:path w="351454" h="302978">
                  <a:moveTo>
                    <a:pt x="175727" y="0"/>
                  </a:moveTo>
                  <a:lnTo>
                    <a:pt x="351454" y="302978"/>
                  </a:lnTo>
                  <a:cubicBezTo>
                    <a:pt x="296917" y="281626"/>
                    <a:pt x="237534" y="271243"/>
                    <a:pt x="175726" y="271243"/>
                  </a:cubicBezTo>
                  <a:cubicBezTo>
                    <a:pt x="113918" y="271243"/>
                    <a:pt x="54536" y="281626"/>
                    <a:pt x="0" y="302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76091" y="3162301"/>
            <a:ext cx="533400" cy="533400"/>
            <a:chOff x="8576091" y="3162301"/>
            <a:chExt cx="533400" cy="533400"/>
          </a:xfrm>
        </p:grpSpPr>
        <p:sp>
          <p:nvSpPr>
            <p:cNvPr id="23" name="椭圆 22"/>
            <p:cNvSpPr/>
            <p:nvPr/>
          </p:nvSpPr>
          <p:spPr>
            <a:xfrm>
              <a:off x="8576091" y="3162301"/>
              <a:ext cx="533400" cy="5334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419100" dist="419100" dir="2700000" sx="90000" sy="90000" algn="tl" rotWithShape="0">
                <a:schemeClr val="bg1">
                  <a:lumMod val="50000"/>
                  <a:alpha val="3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684567" y="3270777"/>
              <a:ext cx="316448" cy="316448"/>
            </a:xfrm>
            <a:prstGeom prst="ellipse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785641" y="3371851"/>
              <a:ext cx="114300" cy="11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12600000">
            <a:off x="10249082" y="2892371"/>
            <a:ext cx="1073257" cy="1073257"/>
            <a:chOff x="1395885" y="3616270"/>
            <a:chExt cx="1073257" cy="1073257"/>
          </a:xfrm>
        </p:grpSpPr>
        <p:sp useBgFill="1">
          <p:nvSpPr>
            <p:cNvPr id="34" name="椭圆 33"/>
            <p:cNvSpPr/>
            <p:nvPr/>
          </p:nvSpPr>
          <p:spPr>
            <a:xfrm>
              <a:off x="1395885" y="3616270"/>
              <a:ext cx="1073257" cy="1073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KSO_Shape"/>
            <p:cNvSpPr/>
            <p:nvPr/>
          </p:nvSpPr>
          <p:spPr>
            <a:xfrm>
              <a:off x="1808692" y="3617648"/>
              <a:ext cx="247644" cy="213388"/>
            </a:xfrm>
            <a:custGeom>
              <a:avLst/>
              <a:gdLst/>
              <a:ahLst/>
              <a:cxnLst/>
              <a:rect l="l" t="t" r="r" b="b"/>
              <a:pathLst>
                <a:path w="351454" h="302978">
                  <a:moveTo>
                    <a:pt x="175727" y="0"/>
                  </a:moveTo>
                  <a:lnTo>
                    <a:pt x="351454" y="302978"/>
                  </a:lnTo>
                  <a:cubicBezTo>
                    <a:pt x="296917" y="281626"/>
                    <a:pt x="237534" y="271243"/>
                    <a:pt x="175726" y="271243"/>
                  </a:cubicBezTo>
                  <a:cubicBezTo>
                    <a:pt x="113918" y="271243"/>
                    <a:pt x="54536" y="281626"/>
                    <a:pt x="0" y="3029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19011" y="3162301"/>
            <a:ext cx="533400" cy="533400"/>
            <a:chOff x="10519011" y="3162301"/>
            <a:chExt cx="533400" cy="533400"/>
          </a:xfrm>
        </p:grpSpPr>
        <p:sp>
          <p:nvSpPr>
            <p:cNvPr id="31" name="椭圆 30"/>
            <p:cNvSpPr/>
            <p:nvPr/>
          </p:nvSpPr>
          <p:spPr>
            <a:xfrm>
              <a:off x="10519011" y="3162301"/>
              <a:ext cx="533400" cy="5334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419100" dist="419100" dir="2700000" sx="90000" sy="90000" algn="tl" rotWithShape="0">
                <a:schemeClr val="bg1">
                  <a:lumMod val="50000"/>
                  <a:alpha val="3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627487" y="3270777"/>
              <a:ext cx="316448" cy="316448"/>
            </a:xfrm>
            <a:prstGeom prst="ellipse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0728561" y="3371851"/>
              <a:ext cx="114300" cy="114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55502" y="2087512"/>
            <a:ext cx="2680996" cy="2682978"/>
            <a:chOff x="4755503" y="2088502"/>
            <a:chExt cx="2680996" cy="2682978"/>
          </a:xfrm>
        </p:grpSpPr>
        <p:sp>
          <p:nvSpPr>
            <p:cNvPr id="3" name="椭圆 2"/>
            <p:cNvSpPr/>
            <p:nvPr/>
          </p:nvSpPr>
          <p:spPr>
            <a:xfrm>
              <a:off x="4755503" y="2088502"/>
              <a:ext cx="2680996" cy="268099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436971" y="2088502"/>
              <a:ext cx="1269356" cy="2682978"/>
              <a:chOff x="4946488" y="1051793"/>
              <a:chExt cx="2250321" cy="4756396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任意多边形 40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任意多边形 44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任意多边形 45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6" name="文本框 35"/>
          <p:cNvSpPr txBox="1"/>
          <p:nvPr/>
        </p:nvSpPr>
        <p:spPr>
          <a:xfrm>
            <a:off x="4786603" y="3136613"/>
            <a:ext cx="2649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[动画大师]_TextBox 49"/>
          <p:cNvSpPr txBox="1"/>
          <p:nvPr/>
        </p:nvSpPr>
        <p:spPr>
          <a:xfrm>
            <a:off x="1724434" y="1408082"/>
            <a:ext cx="133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alpha val="90000"/>
                  </a:schemeClr>
                </a:solidFill>
              </a:rPr>
              <a:t>出场秀</a:t>
            </a:r>
          </a:p>
        </p:txBody>
      </p:sp>
      <p:sp>
        <p:nvSpPr>
          <p:cNvPr id="51" name="矩形 50"/>
          <p:cNvSpPr/>
          <p:nvPr/>
        </p:nvSpPr>
        <p:spPr>
          <a:xfrm>
            <a:off x="625362" y="1782792"/>
            <a:ext cx="3535878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Show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you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some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images</a:t>
            </a:r>
            <a:endParaRPr lang="zh-CN" altLang="en-US" sz="1400" dirty="0"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24434" y="4719160"/>
            <a:ext cx="133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>
                    <a:alpha val="90000"/>
                  </a:schemeClr>
                </a:solidFill>
              </a:rPr>
              <a:t> </a:t>
            </a:r>
            <a:r>
              <a:rPr lang="zh-CN" altLang="en-US" sz="2000" dirty="0">
                <a:solidFill>
                  <a:schemeClr val="accent2">
                    <a:alpha val="90000"/>
                  </a:schemeClr>
                </a:solidFill>
              </a:rPr>
              <a:t>原理图</a:t>
            </a:r>
            <a:endParaRPr lang="en-US" altLang="zh-CN" sz="2000" dirty="0">
              <a:solidFill>
                <a:schemeClr val="accent2">
                  <a:alpha val="9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5362" y="5093870"/>
            <a:ext cx="3535878" cy="3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Show the board how to work</a:t>
            </a:r>
            <a:endParaRPr lang="zh-CN" altLang="en-US" sz="1400" dirty="0"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868835" y="1408082"/>
            <a:ext cx="185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3">
                    <a:alpha val="90000"/>
                  </a:schemeClr>
                </a:solidFill>
              </a:rPr>
              <a:t>程序</a:t>
            </a:r>
            <a:r>
              <a:rPr lang="en-US" altLang="zh-CN" sz="2000" dirty="0">
                <a:solidFill>
                  <a:schemeClr val="accent3">
                    <a:alpha val="90000"/>
                  </a:schemeClr>
                </a:solidFill>
              </a:rPr>
              <a:t>&amp;</a:t>
            </a:r>
            <a:r>
              <a:rPr lang="zh-CN" altLang="en-US" sz="2000" dirty="0">
                <a:solidFill>
                  <a:schemeClr val="accent3">
                    <a:alpha val="90000"/>
                  </a:schemeClr>
                </a:solidFill>
              </a:rPr>
              <a:t>数据</a:t>
            </a:r>
          </a:p>
        </p:txBody>
      </p:sp>
      <p:sp>
        <p:nvSpPr>
          <p:cNvPr id="57" name="矩形 56"/>
          <p:cNvSpPr/>
          <p:nvPr/>
        </p:nvSpPr>
        <p:spPr>
          <a:xfrm>
            <a:off x="8030759" y="1782792"/>
            <a:ext cx="35358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Teach you how to add your images into the board and how to make images</a:t>
            </a:r>
            <a:endParaRPr lang="zh-CN" altLang="en-US" sz="1400" dirty="0"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129831" y="4719160"/>
            <a:ext cx="133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4">
                    <a:alpha val="90000"/>
                  </a:schemeClr>
                </a:solidFill>
              </a:rPr>
              <a:t>个人秀</a:t>
            </a:r>
          </a:p>
        </p:txBody>
      </p:sp>
      <p:sp>
        <p:nvSpPr>
          <p:cNvPr id="59" name="矩形 58"/>
          <p:cNvSpPr/>
          <p:nvPr/>
        </p:nvSpPr>
        <p:spPr>
          <a:xfrm>
            <a:off x="8030759" y="5093870"/>
            <a:ext cx="3535878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+mn-ea"/>
              </a:rPr>
              <a:t>Now ! show you heart </a:t>
            </a:r>
            <a:endParaRPr lang="zh-CN" altLang="en-US" sz="1400" dirty="0"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9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2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3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-0.03981 L -4.58333E-6 0.09028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30000" decel="3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decel="3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0.03889 L 4.16667E-7 -0.08889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30000" decel="3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3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-0.03981 L -4.58333E-6 0.09028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30000" decel="3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decel="3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0.03889 L 4.16667E-7 -0.08889 " pathEditMode="relative" rAng="0" ptsTypes="AA">
                                      <p:cBhvr>
                                        <p:cTn id="53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30000" decel="3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0 L -0.01692 0.04954 " pathEditMode="relative" rAng="0" ptsTypes="AA">
                                      <p:cBhvr>
                                        <p:cTn id="62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47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0 L -0.01692 0.04954 " pathEditMode="relative" rAng="0" ptsTypes="AA">
                                      <p:cBhvr>
                                        <p:cTn id="69" dur="1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47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328 -0.03889 L 4.16667E-7 0 " pathEditMode="relative" rAng="0" ptsTypes="AA">
                                      <p:cBhvr>
                                        <p:cTn id="7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194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328 -0.03889 L 4.16667E-7 0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194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6" grpId="0"/>
      <p:bldP spid="36" grpId="2"/>
      <p:bldP spid="50" grpId="0"/>
      <p:bldP spid="51" grpId="0"/>
      <p:bldP spid="52" grpId="0"/>
      <p:bldP spid="53" grpId="0"/>
      <p:bldP spid="56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圆角矩形 95"/>
          <p:cNvSpPr/>
          <p:nvPr/>
        </p:nvSpPr>
        <p:spPr>
          <a:xfrm>
            <a:off x="4806448" y="2753646"/>
            <a:ext cx="885179" cy="338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69637" y="2202024"/>
            <a:ext cx="2451680" cy="2453722"/>
            <a:chOff x="1469637" y="2202024"/>
            <a:chExt cx="2451680" cy="2453722"/>
          </a:xfrm>
        </p:grpSpPr>
        <p:sp>
          <p:nvSpPr>
            <p:cNvPr id="47" name="椭圆 46"/>
            <p:cNvSpPr/>
            <p:nvPr/>
          </p:nvSpPr>
          <p:spPr>
            <a:xfrm>
              <a:off x="1469637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545382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087174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55" name="任意多边形 54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任意多边形 55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51" name="任意多边形 50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任意多边形 51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任意多边形 52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任意多边形 53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1" name="文本框 60"/>
          <p:cNvSpPr txBox="1"/>
          <p:nvPr/>
        </p:nvSpPr>
        <p:spPr>
          <a:xfrm>
            <a:off x="1525421" y="2767280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01</a:t>
            </a:r>
            <a:endParaRPr lang="zh-CN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931924" y="3782942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Part One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696764" y="3136646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摇摇棒演示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696764" y="3708788"/>
            <a:ext cx="6172427" cy="29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bg1"/>
                  </a:solidFill>
                </a:uFill>
                <a:hlinkClick r:id="rId2" action="ppaction://hlinkfile"/>
              </a:rPr>
              <a:t>检测摇摇棒是否正常工作</a:t>
            </a:r>
            <a:endParaRPr lang="zh-CN" altLang="en-US" sz="1200" u="sng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608388" y="2753646"/>
            <a:ext cx="1281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机足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4786569" y="3649154"/>
            <a:ext cx="594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等腰三角形 97"/>
          <p:cNvSpPr/>
          <p:nvPr/>
        </p:nvSpPr>
        <p:spPr>
          <a:xfrm>
            <a:off x="9677260" y="3520750"/>
            <a:ext cx="498226" cy="126581"/>
          </a:xfrm>
          <a:prstGeom prst="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>
            <a:off x="9877531" y="3431331"/>
            <a:ext cx="498226" cy="21600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>
            <a:off x="10237674" y="3585624"/>
            <a:ext cx="498226" cy="61706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>
            <a:off x="10026709" y="3542034"/>
            <a:ext cx="498226" cy="105297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3889 L 1.25E-6 -0.08241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6" grpId="2" animBg="1"/>
      <p:bldP spid="61" grpId="0"/>
      <p:bldP spid="61" grpId="2"/>
      <p:bldP spid="63" grpId="0"/>
      <p:bldP spid="86" grpId="0"/>
      <p:bldP spid="87" grpId="0"/>
      <p:bldP spid="98" grpId="0" animBg="1"/>
      <p:bldP spid="99" grpId="0" animBg="1"/>
      <p:bldP spid="100" grpId="0" animBg="1"/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-1267281" y="-1248474"/>
            <a:ext cx="2451680" cy="2451680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806448" y="2753646"/>
            <a:ext cx="885179" cy="338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451397" y="2767280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</a:t>
            </a:r>
            <a:endParaRPr lang="zh-CN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931924" y="3782942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Part  Two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696764" y="3136646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原理图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696764" y="3708788"/>
            <a:ext cx="6172427" cy="29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uFill>
                  <a:solidFill>
                    <a:schemeClr val="bg1"/>
                  </a:solidFill>
                </a:uFill>
                <a:hlinkClick r:id="rId2" action="ppaction://hlinkfile"/>
              </a:rPr>
              <a:t>Click me to find the treasure</a:t>
            </a:r>
            <a:endParaRPr lang="zh-CN" altLang="en-US" sz="1200" dirty="0">
              <a:solidFill>
                <a:schemeClr val="tx1">
                  <a:lumMod val="75000"/>
                  <a:lumOff val="25000"/>
                  <a:alpha val="9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608388" y="2753646"/>
            <a:ext cx="1281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机足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4786569" y="3649154"/>
            <a:ext cx="594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等腰三角形 97"/>
          <p:cNvSpPr/>
          <p:nvPr/>
        </p:nvSpPr>
        <p:spPr>
          <a:xfrm>
            <a:off x="9677260" y="3520750"/>
            <a:ext cx="498226" cy="126581"/>
          </a:xfrm>
          <a:prstGeom prst="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>
            <a:off x="9877531" y="3431331"/>
            <a:ext cx="498226" cy="21600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>
            <a:off x="10237674" y="3585624"/>
            <a:ext cx="498226" cy="61706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>
            <a:off x="10026709" y="3542034"/>
            <a:ext cx="498226" cy="105297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 rot="18000000">
            <a:off x="-1191536" y="-1248244"/>
            <a:ext cx="2300190" cy="2453492"/>
            <a:chOff x="-1191536" y="-1248244"/>
            <a:chExt cx="2300190" cy="2453492"/>
          </a:xfrm>
        </p:grpSpPr>
        <p:sp>
          <p:nvSpPr>
            <p:cNvPr id="43" name="椭圆 42"/>
            <p:cNvSpPr/>
            <p:nvPr/>
          </p:nvSpPr>
          <p:spPr>
            <a:xfrm>
              <a:off x="-1191536" y="-1171585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-649744" y="-1248244"/>
              <a:ext cx="1160784" cy="2453492"/>
              <a:chOff x="4946488" y="1051793"/>
              <a:chExt cx="2250321" cy="4756396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66" name="任意多边形 6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任意多边形 6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任意多边形 6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任意多边形 6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任意多边形 6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任意多边形 6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286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22136 0.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2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22136 0.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0">
                                      <p:cBhvr>
                                        <p:cTn id="1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3889 L 1.25E-6 -0.08241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30000" decel="3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7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4" fill="hold" grpId="0" nodeType="withEffect">
                                  <p:stCondLst>
                                    <p:cond delay="33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6" grpId="0" animBg="1"/>
      <p:bldP spid="96" grpId="1" animBg="1"/>
      <p:bldP spid="96" grpId="2" animBg="1"/>
      <p:bldP spid="61" grpId="0"/>
      <p:bldP spid="61" grpId="1"/>
      <p:bldP spid="61" grpId="2"/>
      <p:bldP spid="63" grpId="0"/>
      <p:bldP spid="86" grpId="0"/>
      <p:bldP spid="87" grpId="0"/>
      <p:bldP spid="98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-1267281" y="-1248474"/>
            <a:ext cx="2451680" cy="2451680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806448" y="2753646"/>
            <a:ext cx="885179" cy="338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451397" y="2767280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03</a:t>
            </a:r>
            <a:endParaRPr lang="zh-CN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31924" y="3782942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Part  Three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96764" y="3136646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修改示例程序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96764" y="3708788"/>
            <a:ext cx="61724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bg1"/>
                  </a:solidFill>
                </a:uFill>
                <a:hlinkClick r:id="rId2" action="ppaction://hlinkfile"/>
              </a:rPr>
              <a:t>There is a great software                      </a:t>
            </a:r>
            <a:r>
              <a:rPr lang="en-US" altLang="zh-CN" sz="12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bg1"/>
                  </a:solidFill>
                </a:uFill>
                <a:hlinkClick r:id="rId3" action="ppaction://hlinkfile"/>
              </a:rPr>
              <a:t>open the demo</a:t>
            </a:r>
            <a:endParaRPr lang="zh-CN" altLang="en-US" sz="1200" u="sng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08388" y="2753646"/>
            <a:ext cx="1281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机足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4786569" y="3649154"/>
            <a:ext cx="594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9677260" y="3520750"/>
            <a:ext cx="498226" cy="126581"/>
          </a:xfrm>
          <a:prstGeom prst="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9877531" y="3431331"/>
            <a:ext cx="498226" cy="21600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10237674" y="3585624"/>
            <a:ext cx="498226" cy="61706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10026709" y="3542034"/>
            <a:ext cx="498226" cy="105297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 rot="18000000">
            <a:off x="-1191536" y="-1248244"/>
            <a:ext cx="2300190" cy="2453492"/>
            <a:chOff x="-1191536" y="-1248244"/>
            <a:chExt cx="2300190" cy="2453492"/>
          </a:xfrm>
        </p:grpSpPr>
        <p:sp>
          <p:nvSpPr>
            <p:cNvPr id="40" name="椭圆 39"/>
            <p:cNvSpPr/>
            <p:nvPr/>
          </p:nvSpPr>
          <p:spPr>
            <a:xfrm>
              <a:off x="-1191536" y="-1171585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649744" y="-1248244"/>
              <a:ext cx="1160784" cy="2453492"/>
              <a:chOff x="4946488" y="1051793"/>
              <a:chExt cx="2250321" cy="4756396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48" name="任意多边形 47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任意多边形 49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任意多边形 50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44" name="任意多边形 43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任意多边形 44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任意多边形 45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29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22136 0.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2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22136 0.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0">
                                      <p:cBhvr>
                                        <p:cTn id="1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3889 L 1.25E-6 -0.08241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30000" decel="3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7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4" fill="hold" grpId="0" nodeType="withEffect">
                                  <p:stCondLst>
                                    <p:cond delay="33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8" grpId="1" animBg="1"/>
      <p:bldP spid="28" grpId="2" animBg="1"/>
      <p:bldP spid="29" grpId="0"/>
      <p:bldP spid="29" grpId="1"/>
      <p:bldP spid="29" grpId="2"/>
      <p:bldP spid="30" grpId="0"/>
      <p:bldP spid="31" grpId="0"/>
      <p:bldP spid="32" grpId="0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-1267281" y="-1248474"/>
            <a:ext cx="2451680" cy="2451680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806448" y="2753646"/>
            <a:ext cx="885179" cy="338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451397" y="2767280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04</a:t>
            </a:r>
            <a:endParaRPr lang="zh-CN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31924" y="3782942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Part  Four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96764" y="3136646"/>
            <a:ext cx="301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 me see your lights</a:t>
            </a:r>
          </a:p>
        </p:txBody>
      </p:sp>
      <p:sp>
        <p:nvSpPr>
          <p:cNvPr id="32" name="矩形 31"/>
          <p:cNvSpPr/>
          <p:nvPr/>
        </p:nvSpPr>
        <p:spPr>
          <a:xfrm>
            <a:off x="4696764" y="3708788"/>
            <a:ext cx="61724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your hands to create beautiful things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08388" y="2753646"/>
            <a:ext cx="1281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Last</a:t>
            </a:r>
            <a:endParaRPr lang="zh-CN" altLang="en-US" sz="1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786569" y="3649154"/>
            <a:ext cx="594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9677260" y="3520750"/>
            <a:ext cx="498226" cy="126581"/>
          </a:xfrm>
          <a:prstGeom prst="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9877531" y="3431331"/>
            <a:ext cx="498226" cy="21600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10237674" y="3585624"/>
            <a:ext cx="498226" cy="61706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10026709" y="3542034"/>
            <a:ext cx="498226" cy="105297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 rot="18000000">
            <a:off x="-1191536" y="-1248244"/>
            <a:ext cx="2300190" cy="2453492"/>
            <a:chOff x="-1191536" y="-1248244"/>
            <a:chExt cx="2300190" cy="2453492"/>
          </a:xfrm>
        </p:grpSpPr>
        <p:sp>
          <p:nvSpPr>
            <p:cNvPr id="40" name="椭圆 39"/>
            <p:cNvSpPr/>
            <p:nvPr/>
          </p:nvSpPr>
          <p:spPr>
            <a:xfrm>
              <a:off x="-1191536" y="-1171585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649744" y="-1248244"/>
              <a:ext cx="1160784" cy="2453492"/>
              <a:chOff x="4946488" y="1051793"/>
              <a:chExt cx="2250321" cy="4756396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48" name="任意多边形 47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任意多边形 49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任意多边形 50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44" name="任意多边形 43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任意多边形 44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任意多边形 45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22136 0.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2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22136 0.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0">
                                      <p:cBhvr>
                                        <p:cTn id="1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3889 L 1.25E-6 -0.08241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30000" decel="3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7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4" fill="hold" grpId="0" nodeType="withEffect">
                                  <p:stCondLst>
                                    <p:cond delay="33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8" grpId="1" animBg="1"/>
      <p:bldP spid="28" grpId="2" animBg="1"/>
      <p:bldP spid="29" grpId="0"/>
      <p:bldP spid="29" grpId="1"/>
      <p:bldP spid="29" grpId="2"/>
      <p:bldP spid="30" grpId="0"/>
      <p:bldP spid="31" grpId="0"/>
      <p:bldP spid="32" grpId="0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-1800000">
            <a:off x="2799325" y="2984994"/>
            <a:ext cx="353990" cy="1323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-1800000">
            <a:off x="9390632" y="1825049"/>
            <a:ext cx="238031" cy="87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-1800000">
            <a:off x="2747127" y="5581969"/>
            <a:ext cx="525978" cy="2117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-1800000">
            <a:off x="4156231" y="4907931"/>
            <a:ext cx="361832" cy="2003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-1800000">
            <a:off x="7927050" y="1219412"/>
            <a:ext cx="386690" cy="2141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-1800000">
            <a:off x="8606281" y="2651214"/>
            <a:ext cx="262728" cy="1793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-1800000">
            <a:off x="9428302" y="601651"/>
            <a:ext cx="214951" cy="867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204364" y="1744783"/>
            <a:ext cx="1597990" cy="922600"/>
          </a:xfrm>
          <a:prstGeom prst="line">
            <a:avLst/>
          </a:prstGeom>
          <a:ln w="12700" cap="rnd">
            <a:solidFill>
              <a:schemeClr val="accent3">
                <a:alpha val="67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579053" y="685378"/>
            <a:ext cx="2294233" cy="1324576"/>
          </a:xfrm>
          <a:prstGeom prst="line">
            <a:avLst/>
          </a:prstGeom>
          <a:ln w="12700" cap="rnd">
            <a:solidFill>
              <a:schemeClr val="accent4">
                <a:alpha val="67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099388" y="4071894"/>
            <a:ext cx="2777412" cy="1603541"/>
          </a:xfrm>
          <a:prstGeom prst="line">
            <a:avLst/>
          </a:prstGeom>
          <a:ln w="12700" cap="rnd">
            <a:solidFill>
              <a:schemeClr val="accent2">
                <a:alpha val="67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7078" y="4981666"/>
            <a:ext cx="2123297" cy="1225889"/>
          </a:xfrm>
          <a:prstGeom prst="line">
            <a:avLst/>
          </a:prstGeom>
          <a:ln w="12700" cap="rnd">
            <a:solidFill>
              <a:schemeClr val="accent1">
                <a:alpha val="67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00375" y="2921169"/>
            <a:ext cx="6191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gradFill flip="none" rotWithShape="1">
                  <a:gsLst>
                    <a:gs pos="0">
                      <a:schemeClr val="accent1"/>
                    </a:gs>
                    <a:gs pos="66000">
                      <a:schemeClr val="accent3"/>
                    </a:gs>
                    <a:gs pos="33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   U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734411" y="2959047"/>
            <a:ext cx="939906" cy="939906"/>
            <a:chOff x="6829870" y="2900575"/>
            <a:chExt cx="939906" cy="939906"/>
          </a:xfrm>
        </p:grpSpPr>
        <p:grpSp>
          <p:nvGrpSpPr>
            <p:cNvPr id="15" name="组合 14"/>
            <p:cNvGrpSpPr/>
            <p:nvPr/>
          </p:nvGrpSpPr>
          <p:grpSpPr>
            <a:xfrm>
              <a:off x="7022009" y="3092715"/>
              <a:ext cx="555626" cy="555624"/>
              <a:chOff x="7032624" y="4099128"/>
              <a:chExt cx="555626" cy="555624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7054889" y="4121393"/>
                <a:ext cx="511096" cy="511094"/>
                <a:chOff x="7017091" y="3110669"/>
                <a:chExt cx="586693" cy="586692"/>
              </a:xfrm>
            </p:grpSpPr>
            <p:sp>
              <p:nvSpPr>
                <p:cNvPr id="26" name="弧形 25"/>
                <p:cNvSpPr/>
                <p:nvPr/>
              </p:nvSpPr>
              <p:spPr>
                <a:xfrm rot="1800000" flipV="1">
                  <a:off x="7017091" y="3110670"/>
                  <a:ext cx="586693" cy="586691"/>
                </a:xfrm>
                <a:prstGeom prst="arc">
                  <a:avLst>
                    <a:gd name="adj1" fmla="val 12707995"/>
                    <a:gd name="adj2" fmla="val 18695273"/>
                  </a:avLst>
                </a:prstGeom>
                <a:ln w="1587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弧形 26"/>
                <p:cNvSpPr/>
                <p:nvPr/>
              </p:nvSpPr>
              <p:spPr>
                <a:xfrm rot="16200000" flipV="1">
                  <a:off x="7017092" y="3110668"/>
                  <a:ext cx="586691" cy="586693"/>
                </a:xfrm>
                <a:prstGeom prst="arc">
                  <a:avLst>
                    <a:gd name="adj1" fmla="val 15339427"/>
                    <a:gd name="adj2" fmla="val 1404770"/>
                  </a:avLst>
                </a:prstGeom>
                <a:ln w="1587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079045" y="4145547"/>
                <a:ext cx="462785" cy="462784"/>
                <a:chOff x="7026163" y="3119741"/>
                <a:chExt cx="568548" cy="568548"/>
              </a:xfrm>
            </p:grpSpPr>
            <p:sp>
              <p:nvSpPr>
                <p:cNvPr id="24" name="弧形 23"/>
                <p:cNvSpPr/>
                <p:nvPr/>
              </p:nvSpPr>
              <p:spPr>
                <a:xfrm rot="2700000" flipV="1">
                  <a:off x="7026163" y="3119742"/>
                  <a:ext cx="568548" cy="568546"/>
                </a:xfrm>
                <a:prstGeom prst="arc">
                  <a:avLst>
                    <a:gd name="adj1" fmla="val 19281952"/>
                    <a:gd name="adj2" fmla="val 6742548"/>
                  </a:avLst>
                </a:prstGeom>
                <a:ln w="1587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弧形 24"/>
                <p:cNvSpPr/>
                <p:nvPr/>
              </p:nvSpPr>
              <p:spPr>
                <a:xfrm rot="17100000" flipV="1">
                  <a:off x="7026164" y="3119741"/>
                  <a:ext cx="568546" cy="568548"/>
                </a:xfrm>
                <a:prstGeom prst="arc">
                  <a:avLst>
                    <a:gd name="adj1" fmla="val 1973607"/>
                    <a:gd name="adj2" fmla="val 9675838"/>
                  </a:avLst>
                </a:prstGeom>
                <a:ln w="1587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7103327" y="4169832"/>
                <a:ext cx="414220" cy="414217"/>
                <a:chOff x="7035236" y="3128815"/>
                <a:chExt cx="550403" cy="550401"/>
              </a:xfrm>
            </p:grpSpPr>
            <p:sp>
              <p:nvSpPr>
                <p:cNvPr id="22" name="弧形 21"/>
                <p:cNvSpPr/>
                <p:nvPr/>
              </p:nvSpPr>
              <p:spPr>
                <a:xfrm flipV="1">
                  <a:off x="7035236" y="3128815"/>
                  <a:ext cx="550403" cy="550401"/>
                </a:xfrm>
                <a:prstGeom prst="arc">
                  <a:avLst>
                    <a:gd name="adj1" fmla="val 8954136"/>
                    <a:gd name="adj2" fmla="val 17549389"/>
                  </a:avLst>
                </a:prstGeom>
                <a:ln w="1587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弧形 22"/>
                <p:cNvSpPr/>
                <p:nvPr/>
              </p:nvSpPr>
              <p:spPr>
                <a:xfrm rot="14400000" flipV="1">
                  <a:off x="7035237" y="3128814"/>
                  <a:ext cx="550401" cy="550403"/>
                </a:xfrm>
                <a:prstGeom prst="arc">
                  <a:avLst>
                    <a:gd name="adj1" fmla="val 10327385"/>
                    <a:gd name="adj2" fmla="val 0"/>
                  </a:avLst>
                </a:prstGeom>
                <a:ln w="1587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7032624" y="4099128"/>
                <a:ext cx="555626" cy="555624"/>
                <a:chOff x="7008018" y="3101597"/>
                <a:chExt cx="604838" cy="604836"/>
              </a:xfrm>
            </p:grpSpPr>
            <p:sp>
              <p:nvSpPr>
                <p:cNvPr id="20" name="弧形 19"/>
                <p:cNvSpPr/>
                <p:nvPr/>
              </p:nvSpPr>
              <p:spPr>
                <a:xfrm flipV="1">
                  <a:off x="7008018" y="3101597"/>
                  <a:ext cx="604838" cy="604836"/>
                </a:xfrm>
                <a:prstGeom prst="arc">
                  <a:avLst>
                    <a:gd name="adj1" fmla="val 16550962"/>
                    <a:gd name="adj2" fmla="val 2647299"/>
                  </a:avLst>
                </a:prstGeom>
                <a:ln w="1587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弧形 20"/>
                <p:cNvSpPr/>
                <p:nvPr/>
              </p:nvSpPr>
              <p:spPr>
                <a:xfrm rot="14400000" flipV="1">
                  <a:off x="7008019" y="3101596"/>
                  <a:ext cx="604836" cy="604838"/>
                </a:xfrm>
                <a:prstGeom prst="arc">
                  <a:avLst>
                    <a:gd name="adj1" fmla="val 18072844"/>
                    <a:gd name="adj2" fmla="val 8397044"/>
                  </a:avLst>
                </a:prstGeom>
                <a:ln w="1587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6829870" y="2900575"/>
              <a:ext cx="939906" cy="939906"/>
            </a:xfrm>
            <a:prstGeom prst="ellipse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0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85185E-6 L -0.10885 -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1.85185E-6 L 0 -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2.59259E-6 L -0.04401 0.04537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22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7 2.59259E-6 L -0.04401 0.04537 " pathEditMode="relative" rAng="0" ptsTypes="AA">
                                      <p:cBhvr>
                                        <p:cTn id="42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22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2.59259E-6 L -0.04401 0.04537 " pathEditMode="relative" rAng="0" ptsTypes="AA">
                                      <p:cBhvr>
                                        <p:cTn id="47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22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2.96296E-6 L 0.05 -0.05162 " pathEditMode="relative" rAng="0" ptsTypes="AA">
                                      <p:cBhvr>
                                        <p:cTn id="52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59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2.96296E-6 L 0.05 -0.05162 " pathEditMode="relative" rAng="0" ptsTypes="AA">
                                      <p:cBhvr>
                                        <p:cTn id="57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5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2.96296E-6 L 0.05 -0.05162 " pathEditMode="relative" rAng="0" ptsTypes="AA">
                                      <p:cBhvr>
                                        <p:cTn id="62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5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2.96296E-6 L 0.05 -0.05162 " pathEditMode="relative" rAng="0" ptsTypes="AA">
                                      <p:cBhvr>
                                        <p:cTn id="67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4" grpId="0"/>
      <p:bldP spid="14" grpId="1"/>
      <p:bldP spid="14" grpId="2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2829</TotalTime>
  <Words>117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华文细黑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张涛</dc:creator>
  <cp:lastModifiedBy>FJSL</cp:lastModifiedBy>
  <cp:revision>203</cp:revision>
  <dcterms:created xsi:type="dcterms:W3CDTF">2016-02-17T05:43:01Z</dcterms:created>
  <dcterms:modified xsi:type="dcterms:W3CDTF">2017-03-11T04:52:40Z</dcterms:modified>
</cp:coreProperties>
</file>