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>
        <p:scale>
          <a:sx n="90" d="100"/>
          <a:sy n="90" d="100"/>
        </p:scale>
        <p:origin x="-78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3.5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 4 14720,'0'-4'396,"-2"6"488,1 7 523,4 46 396,-1-26-1155,-2-22-618,1 0 0,-1 1 0,1-1 0,2 4-30,0 0 66,4 18 156,1-1 0,1 0 1,2 0-1,13 22-222,1-1 199,-15-29-73,1 1-1,1-2 1,7 9-126,8 4 330,1-2 0,14 11-330,-5-5 524,-11-4-343,-19-23-167,0-1 1,0 0-1,4 4-14,8 5 37,-5-5 36,-1 0 0,2-1 0,4 3-73,-2-2 58,-14-10-42,1 1 0,-1-1 0,1 1 0,0-1 0,0 0 0,0 0 0,0-1 0,0 1 0,0-1 0,0 0 0,0 0 0,1 0 0,-1 0 0,2-1-16,-4 0-1073,-2 0 911,0 0 0,0 0-1,0 0 1,0 0 0,0 0 0,0 0 0,0 0 0,0-1 0,0 1 0,-1 0 0,1 0-1,0 0 1,0 0 0,0 0 0,0 0 0,0 0 0,0-1 0,0 1 0,0 0 0,0 0-1,0 0 1,0 0 0,0 0 0,0 0 0,0-1 0,0 1 0,0 0 0,0 0 0,0 0 0,1 0-1,-1 0 1,0 0 0,0 0 0,0-1 0,0 1 0,0 0 0,0 0 0,0 0 0,0 0-1,0 0 1,0 0 0,0 0 0,1 0 0,-1 0 0,0 0 0,0 0 0,0-1 0,0 1 0,0 0-1,0 0 1,0 0 0,1 0 0,-1 0 0,0 0 0,0 0 0,0 0 0,0 0 0,0 0-1,0 0 1,1 0 0,-1 0 0,0 0 0,0 0 0,0 0 0,0 0 0,0 1 0,0-1 0,0 0-1,1 0 1,-1 0 162,-1-3-6842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4.84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94 10 18047,'1'7'320,"0"-9"467,2-11 1160,-2 11-1456,-2 5-228,-2 12 198,-1 1 1,-1-1-1,0 0 0,-2 1-461,-1 6 246,0-3-53,-1-1-1,-5 7-192,6-11-749,1 0-1,0 1 0,0 0 1,1 4 749,5-17-2360,1-1-5605,0-1 605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5.5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 0 15872,'0'2'61,"-3"6"2074,4-7-860,4-3-603,-5 2-630,1 0 0,-1-1 0,1 1 0,0 0 0,-1 0 0,1 0-1,-1 0 1,1 0 0,0 0 0,-1 0 0,1 1 0,-1-1 0,1 0 0,-1 0-1,1 0 1,0 0 0,-1 1 0,1-1 0,-1 0 0,1 1 0,-1-1-1,1 1-41,13 8 332,-13-8-219,21 17 505,-2 1 0,13 14-618,-7-6 374,3 1-374,-18-18-197,17 14 559,-25-22-862,0 0 1,0-1-1,0 1 1,0-1 0,0 0-1,0 1 500,5-2-6944,-6 0 4838,0 0-4811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49:14.8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14592,'-1'0'75,"1"0"1,-1 1 0,1-1-1,0 0 1,-1 0 0,1 0 0,0 1-1,-1-1 1,1 0 0,0 1 0,-1-1-1,1 0 1,0 1 0,-1-1 0,1 0-1,0 1 1,0-1 0,0 0-1,-1 1 1,1-1-76,0 0 42,1 1-1,-1-1 1,0 0-1,0 0 1,0 0-1,0 0 1,1 1 0,-1-1-1,0 0 1,0 0-1,0 0 1,0 0-1,1 0 1,-1 0-1,0 0 1,0 0-1,1 0 1,-1 0 0,0 0-1,0 0 1,0 0-1,1 0 1,-1 0-1,0 0 1,0 0-1,0 0 1,1 0-1,-1 0 1,0 0-1,0 0 1,1 0 0,-1 0-1,0 0 1,0 0-1,0-1 1,0 1-1,1 0 1,-1 0-42,6-3 465,-5 2-431,-1 1 0,1-1 0,0 1-1,-1 0 1,1-1 0,0 1 0,0 0 0,-1 0-1,1-1 1,0 1 0,0 0 0,-1 0 0,1 0-1,0 0-33,3 0 75,1 1 0,-1-1 0,0 1 0,0 0-1,0 1 1,0-1 0,0 0 0,0 1 0,0 0 0,2 1-75,7 6 131,1 0 1,0 2-132,-6-5 18,9 8 114,0 1 0,-1 1 0,-1 0 0,8 12-132,-4-1 61,-1 0 1,-2 2 0,-1 0 0,-1 0-1,-1 1 1,-1 1 0,2 17-62,-9-31 105,-2 0 0,0 1 0,1 14-105,-2 54 353,-2-85-349,-6 44 220,6-43-197,0-1-23,0-1 1,0 1-1,0-1 0,0 0 1,0 1-1,0-1 1,0 0-1,0 1 1,0-1-1,0 0 1,0 1-1,0-1 1,0 1-1,0-1 1,0 0-1,0 1 0,0-1 1,1 0-1,-1 1 1,0-1-1,0 0 1,0 1-1,1-1 1,-1 0-1,0 0 1,0 1-1,1-1 1,-1 0-1,0 0 0,1 1 1,-1-1-1,0 0 1,1 0-1,-1 0 1,0 0-1,1 1 1,-1-1-5,0 0 7,1 0 1,-1 0 0,0 1 0,0-1-1,0 0 1,1 0 0,-1 1 0,0-1-1,0 0 1,0 1 0,1-1-1,-1 0 1,0 1 0,0-1 0,0 0-1,0 1 1,0-1 0,0 0 0,0 1-1,0-1 1,0 0 0,0 1 0,0-1-1,0 0 1,0 1 0,0-1-1,0 0 1,0 1 0,0-1 0,0 0-1,-1 1 1,1-1 0,0 0 0,0 0-1,0 1 1,0-1 0,-1 0-1,1 1 1,0-1 0,-1 0-8,1 0 2,0 1-1,0-1 1,0 0-1,0 0 1,0 0-1,0 0 1,0 1-1,0-1 1,0 0-1,0 0 1,0 0-1,0 0 1,0 1-1,0-1 1,0 0-1,0 0 1,0 0-1,0 0 1,0 0 0,0 1-1,0-1 1,1 0-1,-1 0 1,0 0-1,0 0 1,0 0-1,0 1 1,0-1-1,0 0 1,0 0-1,1 0-1,0 2 39,-6-1 8,5-1-15,-4-12 72,-2-3-48,-5-2-13,4 4 10,-1 0 1,-1 1-1,0 1 0,-1-2-53,1 3 7,1 0 0,0-1 0,-1-3-7,-10-14-21,19 27-136,-1 0-1,1 1 0,-1-1 0,1 1 1,-1-1-1,1 1 0,-1-1 1,0 1-1,1-1 0,-1 1 0,1-1 1,-1 1-1,0 0 0,0-1 0,0 1 158,-8-1-8460,8 1 855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49:15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1 299 13568,'0'-2'66,"1"0"0,-1-1 0,1 1 0,0 0 1,0 0-1,0 0 0,0-1 0,0 1 1,0 0-1,0 0 0,1 1 0,-1-2-66,0 3 134,-1 1 68,0 0 0,0 0 1,-1 0-1,1 0 1,0 0-1,0 0 1,-1-1-1,1 1 1,-1 0-1,1 0 1,-1 0-203,1 0 1077,4-7-526,10-12 646,-1-1 0,1-3-1197,11-16 182,4-7-147,-2-2 0,-2-1-35,-19 34-315,1-1-1923,-1 6-4974,-5 7 204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ADBF-E073-4F9E-B173-4A8CBD1A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760B3-4787-4175-9830-EC8E54AB2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CED0-09A6-4F13-BA12-91A3648B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39E3-BD53-4645-824C-49049B67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141E-3BA8-4C33-B54A-9557761B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7E2-2F75-446C-B922-0E2E1C9C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42BE-A6E8-4AC8-BBE0-4595E03AA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92D2-0E13-42E6-884F-298E77F1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84BF-5D89-4FF5-AD0F-32959E4E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B186-21C4-499B-A03C-4487CDBE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308D4-28DF-4B2A-8A8F-D87E47508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E8722-019C-4E73-9ABB-5856A0EB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DD90-5560-4499-B0DF-356E3D11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2C87-45EE-48A0-B059-64558385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E56-6D4C-46B4-A016-493E1B63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38DD-583E-4BEF-978C-9928306F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DD62-85A8-4FF8-A3AC-22649CF7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8BD-3DE8-478A-B2A2-3B4EF7A9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F9BF-3A3C-4981-9C70-58607A71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2D776-88D7-404C-9F8B-C9FB35E6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8777-D295-42C0-BA05-CEC6BC37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026D8-8C98-4DF5-B889-2349EDA8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05A6-4566-43E9-9BA1-1BB4C63D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43B7-DDB9-4FD5-8B0E-339E3BBB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EF75-0056-4546-AEEE-4643A3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57F0-DE7D-4D92-9B1C-2B77F070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61E6-7AF2-4EDA-9FED-CCD0E7031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5CAEC-F844-41C7-91ED-D94AFE842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768E-C978-4112-AA2F-4C6EF45F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36D07-8B19-4385-9549-1FC6E6E6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CDCDA-2A90-46F9-A651-197E80BA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C921-23AF-41F8-BE25-67530E24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68E53-C89E-47A7-A54F-2B53A5F6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2E03-19E8-4224-90EB-E6D84012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AB34A-AC95-459A-A27E-B0BFD0113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6D78-B362-44B9-83E1-3C3830639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26A18-A53E-4445-8A23-3D01A023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D6064-FC51-4DDB-B863-2C012A7B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FDF64-AC89-49A8-9FA2-CEFA2C61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EE73-EA1C-4BA5-B825-30CF120D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36D80-05DB-4A11-B4B9-8781C847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69A54-55AC-4777-8B31-1BA59808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72DFE-52ED-4225-B3BC-B9D477A6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98D18-7DC7-470B-92AC-95E51C32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5A406-AB92-43BF-98C8-945CEEBB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ED33-9A4B-42D6-92A2-36C70B9D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28F1-E4A8-45E6-B119-6CA89217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9967-E086-438C-BB1A-32B7FDB6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ECFE-5F76-4857-8B84-EBAC1DB76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AB424-237F-4ABB-8311-40DF6980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CF19F-3BEA-484A-BC22-DD1ECEB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9FC71-5B9B-4BB7-B3AE-B2EDCAE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2890-9FD6-475F-B544-8683E0FF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4155A-82CD-4AC4-9586-06D0FC498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3C6CA-B0E6-4248-823B-5C320E36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39EE1-73A9-4957-BD99-AF2B582C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646F3-0CA3-435C-B0DE-FC562C05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39BB-5B96-4ABE-8A07-95ED32F4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5E56-0558-489B-8CD4-66362A7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40ED-38C8-423C-A228-A00BFAD5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B60E-78D3-499C-8C2D-731169226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A3AF-4AE7-4FBC-84CE-1E8E213EA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C307-9EF4-4D04-9141-86A45DA70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7" Type="http://schemas.openxmlformats.org/officeDocument/2006/relationships/customXml" Target="../ink/ink5.xm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E68DC-E712-46B2-B12A-64D14D9A4674}"/>
              </a:ext>
            </a:extLst>
          </p:cNvPr>
          <p:cNvGrpSpPr/>
          <p:nvPr/>
        </p:nvGrpSpPr>
        <p:grpSpPr>
          <a:xfrm>
            <a:off x="5244130" y="118035"/>
            <a:ext cx="6360607" cy="3832876"/>
            <a:chOff x="5774128" y="67693"/>
            <a:chExt cx="6360607" cy="383287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ED63E8F-A84B-45B0-8B3F-DAB20AE48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t="75834" r="15899" b="14526"/>
            <a:stretch/>
          </p:blipFill>
          <p:spPr>
            <a:xfrm>
              <a:off x="5774128" y="3239514"/>
              <a:ext cx="6360607" cy="66105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1C6869F-074B-4361-BDCA-9B791F43C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t="52647" r="15899" b="41709"/>
            <a:stretch/>
          </p:blipFill>
          <p:spPr>
            <a:xfrm>
              <a:off x="5774128" y="2868822"/>
              <a:ext cx="6360607" cy="387016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1B3EC3A-9CBE-488E-8CB4-A265ECFE2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t="25624" r="15899" b="53305"/>
            <a:stretch/>
          </p:blipFill>
          <p:spPr>
            <a:xfrm>
              <a:off x="5774128" y="1413023"/>
              <a:ext cx="6360607" cy="144507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6183BDD-54D5-4247-96F3-20691017F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r="15899" b="79668"/>
            <a:stretch/>
          </p:blipFill>
          <p:spPr>
            <a:xfrm>
              <a:off x="5774128" y="67693"/>
              <a:ext cx="6360607" cy="139433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7789C-94C1-418A-AC18-C2D3DC94B303}"/>
              </a:ext>
            </a:extLst>
          </p:cNvPr>
          <p:cNvGrpSpPr/>
          <p:nvPr/>
        </p:nvGrpSpPr>
        <p:grpSpPr>
          <a:xfrm>
            <a:off x="440127" y="151612"/>
            <a:ext cx="7122723" cy="6392063"/>
            <a:chOff x="487752" y="41311"/>
            <a:chExt cx="8213682" cy="709462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49AC2B-3645-46FC-8D84-681AF5C5B1CB}"/>
                </a:ext>
              </a:extLst>
            </p:cNvPr>
            <p:cNvCxnSpPr/>
            <p:nvPr/>
          </p:nvCxnSpPr>
          <p:spPr>
            <a:xfrm>
              <a:off x="4967007" y="6095339"/>
              <a:ext cx="33810" cy="67279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C01D739-6D2C-468B-92C0-DA84A880EB34}"/>
                </a:ext>
              </a:extLst>
            </p:cNvPr>
            <p:cNvSpPr/>
            <p:nvPr/>
          </p:nvSpPr>
          <p:spPr>
            <a:xfrm rot="574660">
              <a:off x="487752" y="836713"/>
              <a:ext cx="5207550" cy="6299224"/>
            </a:xfrm>
            <a:custGeom>
              <a:avLst/>
              <a:gdLst>
                <a:gd name="connsiteX0" fmla="*/ 324051 w 5207550"/>
                <a:gd name="connsiteY0" fmla="*/ 0 h 6299224"/>
                <a:gd name="connsiteX1" fmla="*/ 409462 w 5207550"/>
                <a:gd name="connsiteY1" fmla="*/ 2763297 h 6299224"/>
                <a:gd name="connsiteX2" fmla="*/ 4363488 w 5207550"/>
                <a:gd name="connsiteY2" fmla="*/ 5848141 h 6299224"/>
                <a:gd name="connsiteX3" fmla="*/ 5207550 w 5207550"/>
                <a:gd name="connsiteY3" fmla="*/ 6219930 h 629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550" h="6299224">
                  <a:moveTo>
                    <a:pt x="324051" y="0"/>
                  </a:moveTo>
                  <a:cubicBezTo>
                    <a:pt x="30136" y="894303"/>
                    <a:pt x="-263778" y="1788607"/>
                    <a:pt x="409462" y="2763297"/>
                  </a:cubicBezTo>
                  <a:cubicBezTo>
                    <a:pt x="1082702" y="3737987"/>
                    <a:pt x="3563807" y="5272036"/>
                    <a:pt x="4363488" y="5848141"/>
                  </a:cubicBezTo>
                  <a:cubicBezTo>
                    <a:pt x="5163169" y="6424247"/>
                    <a:pt x="5185359" y="6322088"/>
                    <a:pt x="5207550" y="62199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8AA1D1A-675C-403F-8B29-30FA8B3DB337}"/>
                </a:ext>
              </a:extLst>
            </p:cNvPr>
            <p:cNvSpPr/>
            <p:nvPr/>
          </p:nvSpPr>
          <p:spPr>
            <a:xfrm>
              <a:off x="2067691" y="531708"/>
              <a:ext cx="4115364" cy="6478927"/>
            </a:xfrm>
            <a:custGeom>
              <a:avLst/>
              <a:gdLst>
                <a:gd name="connsiteX0" fmla="*/ 324051 w 5207550"/>
                <a:gd name="connsiteY0" fmla="*/ 0 h 6299224"/>
                <a:gd name="connsiteX1" fmla="*/ 409462 w 5207550"/>
                <a:gd name="connsiteY1" fmla="*/ 2763297 h 6299224"/>
                <a:gd name="connsiteX2" fmla="*/ 4363488 w 5207550"/>
                <a:gd name="connsiteY2" fmla="*/ 5848141 h 6299224"/>
                <a:gd name="connsiteX3" fmla="*/ 5207550 w 5207550"/>
                <a:gd name="connsiteY3" fmla="*/ 6219930 h 629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550" h="6299224">
                  <a:moveTo>
                    <a:pt x="324051" y="0"/>
                  </a:moveTo>
                  <a:cubicBezTo>
                    <a:pt x="30136" y="894303"/>
                    <a:pt x="-263778" y="1788607"/>
                    <a:pt x="409462" y="2763297"/>
                  </a:cubicBezTo>
                  <a:cubicBezTo>
                    <a:pt x="1082702" y="3737987"/>
                    <a:pt x="3563807" y="5272036"/>
                    <a:pt x="4363488" y="5848141"/>
                  </a:cubicBezTo>
                  <a:cubicBezTo>
                    <a:pt x="5163169" y="6424247"/>
                    <a:pt x="5185359" y="6322088"/>
                    <a:pt x="5207550" y="621993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BD8A054-C3FC-4A93-9AF2-0AACDBF815BD}"/>
                </a:ext>
              </a:extLst>
            </p:cNvPr>
            <p:cNvSpPr/>
            <p:nvPr/>
          </p:nvSpPr>
          <p:spPr>
            <a:xfrm>
              <a:off x="3493884" y="447389"/>
              <a:ext cx="5207550" cy="6299224"/>
            </a:xfrm>
            <a:custGeom>
              <a:avLst/>
              <a:gdLst>
                <a:gd name="connsiteX0" fmla="*/ 324051 w 5207550"/>
                <a:gd name="connsiteY0" fmla="*/ 0 h 6299224"/>
                <a:gd name="connsiteX1" fmla="*/ 409462 w 5207550"/>
                <a:gd name="connsiteY1" fmla="*/ 2763297 h 6299224"/>
                <a:gd name="connsiteX2" fmla="*/ 4363488 w 5207550"/>
                <a:gd name="connsiteY2" fmla="*/ 5848141 h 6299224"/>
                <a:gd name="connsiteX3" fmla="*/ 5207550 w 5207550"/>
                <a:gd name="connsiteY3" fmla="*/ 6219930 h 629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550" h="6299224">
                  <a:moveTo>
                    <a:pt x="324051" y="0"/>
                  </a:moveTo>
                  <a:cubicBezTo>
                    <a:pt x="30136" y="894303"/>
                    <a:pt x="-263778" y="1788607"/>
                    <a:pt x="409462" y="2763297"/>
                  </a:cubicBezTo>
                  <a:cubicBezTo>
                    <a:pt x="1082702" y="3737987"/>
                    <a:pt x="3563807" y="5272036"/>
                    <a:pt x="4363488" y="5848141"/>
                  </a:cubicBezTo>
                  <a:cubicBezTo>
                    <a:pt x="5163169" y="6424247"/>
                    <a:pt x="5185359" y="6322088"/>
                    <a:pt x="5207550" y="62199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B595BE-96A5-43AF-B6F2-DF754002ABC7}"/>
                </a:ext>
              </a:extLst>
            </p:cNvPr>
            <p:cNvSpPr/>
            <p:nvPr/>
          </p:nvSpPr>
          <p:spPr>
            <a:xfrm>
              <a:off x="1359437" y="183365"/>
              <a:ext cx="2456822" cy="6966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7DB077E-95E9-47E3-BDB6-061354E8E2F2}"/>
                </a:ext>
              </a:extLst>
            </p:cNvPr>
            <p:cNvGrpSpPr/>
            <p:nvPr/>
          </p:nvGrpSpPr>
          <p:grpSpPr>
            <a:xfrm rot="396562">
              <a:off x="2036195" y="1370670"/>
              <a:ext cx="2466608" cy="3838330"/>
              <a:chOff x="3125037" y="1200638"/>
              <a:chExt cx="2466608" cy="3838470"/>
            </a:xfrm>
            <a:solidFill>
              <a:schemeClr val="bg1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F92099A-9362-487E-AEFC-044C1D72E9CE}"/>
                  </a:ext>
                </a:extLst>
              </p:cNvPr>
              <p:cNvSpPr/>
              <p:nvPr/>
            </p:nvSpPr>
            <p:spPr>
              <a:xfrm>
                <a:off x="3125037" y="1200638"/>
                <a:ext cx="2084771" cy="3838470"/>
              </a:xfrm>
              <a:custGeom>
                <a:avLst/>
                <a:gdLst>
                  <a:gd name="connsiteX0" fmla="*/ 2084771 w 2084771"/>
                  <a:gd name="connsiteY0" fmla="*/ 3838470 h 3838470"/>
                  <a:gd name="connsiteX1" fmla="*/ 1210564 w 2084771"/>
                  <a:gd name="connsiteY1" fmla="*/ 3391318 h 3838470"/>
                  <a:gd name="connsiteX2" fmla="*/ 572494 w 2084771"/>
                  <a:gd name="connsiteY2" fmla="*/ 2175468 h 3838470"/>
                  <a:gd name="connsiteX3" fmla="*/ 14810 w 2084771"/>
                  <a:gd name="connsiteY3" fmla="*/ 1145512 h 3838470"/>
                  <a:gd name="connsiteX4" fmla="*/ 215777 w 2084771"/>
                  <a:gd name="connsiteY4" fmla="*/ 0 h 383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771" h="3838470">
                    <a:moveTo>
                      <a:pt x="2084771" y="3838470"/>
                    </a:moveTo>
                    <a:cubicBezTo>
                      <a:pt x="1773690" y="3753477"/>
                      <a:pt x="1462610" y="3668485"/>
                      <a:pt x="1210564" y="3391318"/>
                    </a:cubicBezTo>
                    <a:cubicBezTo>
                      <a:pt x="958518" y="3114151"/>
                      <a:pt x="771786" y="2549769"/>
                      <a:pt x="572494" y="2175468"/>
                    </a:cubicBezTo>
                    <a:cubicBezTo>
                      <a:pt x="373202" y="1801167"/>
                      <a:pt x="74263" y="1508090"/>
                      <a:pt x="14810" y="1145512"/>
                    </a:cubicBezTo>
                    <a:cubicBezTo>
                      <a:pt x="-44643" y="782934"/>
                      <a:pt x="85567" y="391467"/>
                      <a:pt x="215777" y="0"/>
                    </a:cubicBezTo>
                  </a:path>
                </a:pathLst>
              </a:custGeom>
              <a:grpFill/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CF745E4-D823-4775-B368-D96E0390FF65}"/>
                  </a:ext>
                </a:extLst>
              </p:cNvPr>
              <p:cNvSpPr/>
              <p:nvPr/>
            </p:nvSpPr>
            <p:spPr>
              <a:xfrm>
                <a:off x="3833291" y="1260928"/>
                <a:ext cx="1758354" cy="3014505"/>
              </a:xfrm>
              <a:custGeom>
                <a:avLst/>
                <a:gdLst>
                  <a:gd name="connsiteX0" fmla="*/ 1758354 w 1758354"/>
                  <a:gd name="connsiteY0" fmla="*/ 3014505 h 3014505"/>
                  <a:gd name="connsiteX1" fmla="*/ 1065017 w 1758354"/>
                  <a:gd name="connsiteY1" fmla="*/ 2703006 h 3014505"/>
                  <a:gd name="connsiteX2" fmla="*/ 436995 w 1758354"/>
                  <a:gd name="connsiteY2" fmla="*/ 1482131 h 3014505"/>
                  <a:gd name="connsiteX3" fmla="*/ 14965 w 1758354"/>
                  <a:gd name="connsiteY3" fmla="*/ 869182 h 3014505"/>
                  <a:gd name="connsiteX4" fmla="*/ 135545 w 1758354"/>
                  <a:gd name="connsiteY4" fmla="*/ 0 h 301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8354" h="3014505">
                    <a:moveTo>
                      <a:pt x="1758354" y="3014505"/>
                    </a:moveTo>
                    <a:cubicBezTo>
                      <a:pt x="1521798" y="2986453"/>
                      <a:pt x="1285243" y="2958402"/>
                      <a:pt x="1065017" y="2703006"/>
                    </a:cubicBezTo>
                    <a:cubicBezTo>
                      <a:pt x="844791" y="2447610"/>
                      <a:pt x="612004" y="1787768"/>
                      <a:pt x="436995" y="1482131"/>
                    </a:cubicBezTo>
                    <a:cubicBezTo>
                      <a:pt x="261986" y="1176494"/>
                      <a:pt x="65207" y="1116204"/>
                      <a:pt x="14965" y="869182"/>
                    </a:cubicBezTo>
                    <a:cubicBezTo>
                      <a:pt x="-35277" y="622160"/>
                      <a:pt x="50134" y="311080"/>
                      <a:pt x="135545" y="0"/>
                    </a:cubicBezTo>
                  </a:path>
                </a:pathLst>
              </a:custGeom>
              <a:grpFill/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5BA342F-687C-4C1F-B63B-8405E083736A}"/>
                </a:ext>
              </a:extLst>
            </p:cNvPr>
            <p:cNvGrpSpPr/>
            <p:nvPr/>
          </p:nvGrpSpPr>
          <p:grpSpPr>
            <a:xfrm rot="322704">
              <a:off x="2220450" y="41311"/>
              <a:ext cx="549509" cy="691174"/>
              <a:chOff x="7541288" y="1029956"/>
              <a:chExt cx="864158" cy="1024932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B03262B-7BBF-4B38-9EDE-A0985199A2D9}"/>
                  </a:ext>
                </a:extLst>
              </p:cNvPr>
              <p:cNvCxnSpPr/>
              <p:nvPr/>
            </p:nvCxnSpPr>
            <p:spPr>
              <a:xfrm flipV="1">
                <a:off x="7737231" y="1029956"/>
                <a:ext cx="0" cy="617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5F03196-4E5A-4AAF-A85C-CC8E789EDACF}"/>
                  </a:ext>
                </a:extLst>
              </p:cNvPr>
              <p:cNvCxnSpPr/>
              <p:nvPr/>
            </p:nvCxnSpPr>
            <p:spPr>
              <a:xfrm>
                <a:off x="7737231" y="1657978"/>
                <a:ext cx="6682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5D8457E-D632-4295-9470-76F049003C51}"/>
                  </a:ext>
                </a:extLst>
              </p:cNvPr>
              <p:cNvCxnSpPr/>
              <p:nvPr/>
            </p:nvCxnSpPr>
            <p:spPr>
              <a:xfrm flipH="1">
                <a:off x="7541288" y="1647930"/>
                <a:ext cx="195943" cy="406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6E774F8-0079-4E03-8276-4F3B6A013F7E}"/>
                </a:ext>
              </a:extLst>
            </p:cNvPr>
            <p:cNvCxnSpPr/>
            <p:nvPr/>
          </p:nvCxnSpPr>
          <p:spPr>
            <a:xfrm flipV="1">
              <a:off x="2228985" y="450406"/>
              <a:ext cx="113950" cy="42964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2D3A48-46FD-4D38-BEFE-50899EB86D1A}"/>
                </a:ext>
              </a:extLst>
            </p:cNvPr>
            <p:cNvSpPr txBox="1"/>
            <p:nvPr/>
          </p:nvSpPr>
          <p:spPr>
            <a:xfrm>
              <a:off x="2347856" y="115801"/>
              <a:ext cx="49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E959E58-7271-4AEB-A2AA-3C1ADDC60681}"/>
                </a:ext>
              </a:extLst>
            </p:cNvPr>
            <p:cNvSpPr/>
            <p:nvPr/>
          </p:nvSpPr>
          <p:spPr>
            <a:xfrm rot="1323311">
              <a:off x="3691719" y="4970898"/>
              <a:ext cx="224847" cy="246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row: Curved Down 68">
              <a:extLst>
                <a:ext uri="{FF2B5EF4-FFF2-40B4-BE49-F238E27FC236}">
                  <a16:creationId xmlns:a16="http://schemas.microsoft.com/office/drawing/2014/main" id="{B1A353F0-AC85-4599-9ADC-D7FECF475AE1}"/>
                </a:ext>
              </a:extLst>
            </p:cNvPr>
            <p:cNvSpPr/>
            <p:nvPr/>
          </p:nvSpPr>
          <p:spPr>
            <a:xfrm rot="5584446">
              <a:off x="2940849" y="3455612"/>
              <a:ext cx="782144" cy="559247"/>
            </a:xfrm>
            <a:prstGeom prst="curvedDownArrow">
              <a:avLst>
                <a:gd name="adj1" fmla="val 2275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2FD439E-B770-4915-8D43-AA6EB0A7F214}"/>
                </a:ext>
              </a:extLst>
            </p:cNvPr>
            <p:cNvSpPr/>
            <p:nvPr/>
          </p:nvSpPr>
          <p:spPr>
            <a:xfrm rot="4673355">
              <a:off x="2994137" y="3275281"/>
              <a:ext cx="436884" cy="3342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row: Curved Down 70">
              <a:extLst>
                <a:ext uri="{FF2B5EF4-FFF2-40B4-BE49-F238E27FC236}">
                  <a16:creationId xmlns:a16="http://schemas.microsoft.com/office/drawing/2014/main" id="{C5B8A4C1-2F0D-491D-BD6C-3F2C446E54CB}"/>
                </a:ext>
              </a:extLst>
            </p:cNvPr>
            <p:cNvSpPr/>
            <p:nvPr/>
          </p:nvSpPr>
          <p:spPr>
            <a:xfrm rot="3588189" flipV="1">
              <a:off x="3610942" y="5511897"/>
              <a:ext cx="1034015" cy="979701"/>
            </a:xfrm>
            <a:prstGeom prst="curvedDownArrow">
              <a:avLst>
                <a:gd name="adj1" fmla="val 10125"/>
                <a:gd name="adj2" fmla="val 50000"/>
                <a:gd name="adj3" fmla="val 25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ylinder 48">
              <a:extLst>
                <a:ext uri="{FF2B5EF4-FFF2-40B4-BE49-F238E27FC236}">
                  <a16:creationId xmlns:a16="http://schemas.microsoft.com/office/drawing/2014/main" id="{5B65E42A-92F6-486B-8C2E-2D014103ADD1}"/>
                </a:ext>
              </a:extLst>
            </p:cNvPr>
            <p:cNvSpPr/>
            <p:nvPr/>
          </p:nvSpPr>
          <p:spPr>
            <a:xfrm rot="7045856">
              <a:off x="4253427" y="4493213"/>
              <a:ext cx="865405" cy="1510954"/>
            </a:xfrm>
            <a:prstGeom prst="can">
              <a:avLst>
                <a:gd name="adj" fmla="val 464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4A94FB-BB75-4A8A-8841-8CB80424160F}"/>
                </a:ext>
              </a:extLst>
            </p:cNvPr>
            <p:cNvSpPr/>
            <p:nvPr/>
          </p:nvSpPr>
          <p:spPr>
            <a:xfrm>
              <a:off x="2567354" y="1336431"/>
              <a:ext cx="2823587" cy="4285622"/>
            </a:xfrm>
            <a:custGeom>
              <a:avLst/>
              <a:gdLst>
                <a:gd name="connsiteX0" fmla="*/ 286381 w 2898953"/>
                <a:gd name="connsiteY0" fmla="*/ 0 h 4285622"/>
                <a:gd name="connsiteX1" fmla="*/ 3 w 2898953"/>
                <a:gd name="connsiteY1" fmla="*/ 864158 h 4285622"/>
                <a:gd name="connsiteX2" fmla="*/ 291405 w 2898953"/>
                <a:gd name="connsiteY2" fmla="*/ 1567543 h 4285622"/>
                <a:gd name="connsiteX3" fmla="*/ 798847 w 2898953"/>
                <a:gd name="connsiteY3" fmla="*/ 3084844 h 4285622"/>
                <a:gd name="connsiteX4" fmla="*/ 2898953 w 2898953"/>
                <a:gd name="connsiteY4" fmla="*/ 4285622 h 428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53" h="4285622">
                  <a:moveTo>
                    <a:pt x="286381" y="0"/>
                  </a:moveTo>
                  <a:cubicBezTo>
                    <a:pt x="142773" y="301450"/>
                    <a:pt x="-834" y="602901"/>
                    <a:pt x="3" y="864158"/>
                  </a:cubicBezTo>
                  <a:cubicBezTo>
                    <a:pt x="840" y="1125415"/>
                    <a:pt x="158264" y="1197429"/>
                    <a:pt x="291405" y="1567543"/>
                  </a:cubicBezTo>
                  <a:cubicBezTo>
                    <a:pt x="424546" y="1937657"/>
                    <a:pt x="364256" y="2631831"/>
                    <a:pt x="798847" y="3084844"/>
                  </a:cubicBezTo>
                  <a:cubicBezTo>
                    <a:pt x="1233438" y="3537857"/>
                    <a:pt x="2066195" y="3911739"/>
                    <a:pt x="2898953" y="4285622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DD1BC05-33B4-4C4D-BB4F-8F2E8DA3460E}"/>
                </a:ext>
              </a:extLst>
            </p:cNvPr>
            <p:cNvCxnSpPr/>
            <p:nvPr/>
          </p:nvCxnSpPr>
          <p:spPr>
            <a:xfrm flipV="1">
              <a:off x="4987893" y="5111794"/>
              <a:ext cx="406958" cy="757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8F1126A-A1F1-41AC-8F2E-F8A521AD0DEA}"/>
                </a:ext>
              </a:extLst>
            </p:cNvPr>
            <p:cNvCxnSpPr>
              <a:cxnSpLocks/>
              <a:stCxn id="49" idx="1"/>
              <a:endCxn id="49" idx="0"/>
            </p:cNvCxnSpPr>
            <p:nvPr/>
          </p:nvCxnSpPr>
          <p:spPr>
            <a:xfrm flipH="1" flipV="1">
              <a:off x="5000158" y="5411682"/>
              <a:ext cx="356508" cy="18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261C2E5-5AB9-4184-BEFA-CE572B152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2933" y="4584651"/>
              <a:ext cx="287335" cy="3870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91F6B50-B5FA-4CB6-8C05-19D0343A3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037" y="557781"/>
              <a:ext cx="476272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03B20A5-1E41-4C9B-BD5A-A87587E59E5D}"/>
                </a:ext>
              </a:extLst>
            </p:cNvPr>
            <p:cNvSpPr/>
            <p:nvPr/>
          </p:nvSpPr>
          <p:spPr>
            <a:xfrm>
              <a:off x="3785584" y="557684"/>
              <a:ext cx="2374056" cy="4185138"/>
            </a:xfrm>
            <a:custGeom>
              <a:avLst/>
              <a:gdLst>
                <a:gd name="connsiteX0" fmla="*/ 213660 w 2374056"/>
                <a:gd name="connsiteY0" fmla="*/ 0 h 4185138"/>
                <a:gd name="connsiteX1" fmla="*/ 2645 w 2374056"/>
                <a:gd name="connsiteY1" fmla="*/ 1266092 h 4185138"/>
                <a:gd name="connsiteX2" fmla="*/ 344289 w 2374056"/>
                <a:gd name="connsiteY2" fmla="*/ 2301072 h 4185138"/>
                <a:gd name="connsiteX3" fmla="*/ 1193374 w 2374056"/>
                <a:gd name="connsiteY3" fmla="*/ 3320980 h 4185138"/>
                <a:gd name="connsiteX4" fmla="*/ 2374056 w 2374056"/>
                <a:gd name="connsiteY4" fmla="*/ 4185138 h 418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056" h="4185138">
                  <a:moveTo>
                    <a:pt x="213660" y="0"/>
                  </a:moveTo>
                  <a:cubicBezTo>
                    <a:pt x="97266" y="441290"/>
                    <a:pt x="-19127" y="882580"/>
                    <a:pt x="2645" y="1266092"/>
                  </a:cubicBezTo>
                  <a:cubicBezTo>
                    <a:pt x="24417" y="1649604"/>
                    <a:pt x="145834" y="1958591"/>
                    <a:pt x="344289" y="2301072"/>
                  </a:cubicBezTo>
                  <a:cubicBezTo>
                    <a:pt x="542744" y="2643553"/>
                    <a:pt x="855080" y="3006969"/>
                    <a:pt x="1193374" y="3320980"/>
                  </a:cubicBezTo>
                  <a:cubicBezTo>
                    <a:pt x="1531668" y="3634991"/>
                    <a:pt x="1952862" y="3910064"/>
                    <a:pt x="2374056" y="418513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12257BB-CC24-4C3E-AC73-6CE5E97083FE}"/>
                </a:ext>
              </a:extLst>
            </p:cNvPr>
            <p:cNvSpPr txBox="1"/>
            <p:nvPr/>
          </p:nvSpPr>
          <p:spPr>
            <a:xfrm>
              <a:off x="3771203" y="1626226"/>
              <a:ext cx="49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8ABB45-4CA2-43C1-8B09-098304E9826A}"/>
                </a:ext>
              </a:extLst>
            </p:cNvPr>
            <p:cNvSpPr txBox="1"/>
            <p:nvPr/>
          </p:nvSpPr>
          <p:spPr>
            <a:xfrm>
              <a:off x="3603399" y="3550569"/>
              <a:ext cx="49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E497C5-2DE6-400E-A70D-8A874FB5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2612" y="5332242"/>
              <a:ext cx="827586" cy="75090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09164BC-E5E4-42CF-A0D2-9B6FE0300A13}"/>
                </a:ext>
              </a:extLst>
            </p:cNvPr>
            <p:cNvSpPr txBox="1"/>
            <p:nvPr/>
          </p:nvSpPr>
          <p:spPr>
            <a:xfrm>
              <a:off x="3740677" y="5770914"/>
              <a:ext cx="496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ω</a:t>
              </a:r>
              <a:endParaRPr lang="en-US" baseline="-250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7DEC6CC-32AE-4B01-A352-04C80AAE7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70" y="5846870"/>
              <a:ext cx="250345" cy="23627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2A0BF7D-9C10-41F7-A12C-C781ED9015C5}"/>
                </a:ext>
              </a:extLst>
            </p:cNvPr>
            <p:cNvCxnSpPr>
              <a:cxnSpLocks/>
            </p:cNvCxnSpPr>
            <p:nvPr/>
          </p:nvCxnSpPr>
          <p:spPr>
            <a:xfrm>
              <a:off x="4975256" y="6060434"/>
              <a:ext cx="352730" cy="3112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C9B51AA-4697-42D6-80F0-39B62F472283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70" y="6083148"/>
              <a:ext cx="4952" cy="339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A93630-8280-417D-85E8-A6EDFECD4C08}"/>
                </a:ext>
              </a:extLst>
            </p:cNvPr>
            <p:cNvSpPr txBox="1"/>
            <p:nvPr/>
          </p:nvSpPr>
          <p:spPr>
            <a:xfrm>
              <a:off x="4571959" y="5979784"/>
              <a:ext cx="501119" cy="409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99A30-AF5E-45CE-8FEA-38CCE56EC29E}"/>
                </a:ext>
              </a:extLst>
            </p:cNvPr>
            <p:cNvSpPr txBox="1"/>
            <p:nvPr/>
          </p:nvSpPr>
          <p:spPr>
            <a:xfrm>
              <a:off x="5711505" y="5272567"/>
              <a:ext cx="46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u</a:t>
              </a:r>
              <a:r>
                <a:rPr lang="en-US" i="1" baseline="-25000" dirty="0" err="1"/>
                <a:t>z</a:t>
              </a:r>
              <a:endParaRPr lang="en-US" i="1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13DE2A-EA05-408A-9A4B-D28192E7702B}"/>
                </a:ext>
              </a:extLst>
            </p:cNvPr>
            <p:cNvSpPr txBox="1"/>
            <p:nvPr/>
          </p:nvSpPr>
          <p:spPr>
            <a:xfrm>
              <a:off x="4983665" y="6523113"/>
              <a:ext cx="46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u</a:t>
              </a:r>
              <a:r>
                <a:rPr lang="en-US" i="1" baseline="-25000" dirty="0" err="1"/>
                <a:t>y</a:t>
              </a:r>
              <a:endParaRPr lang="en-US" i="1" baseline="-25000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4F8CB0-7039-48F4-87F6-CFAFA56D68FD}"/>
                </a:ext>
              </a:extLst>
            </p:cNvPr>
            <p:cNvGrpSpPr/>
            <p:nvPr/>
          </p:nvGrpSpPr>
          <p:grpSpPr>
            <a:xfrm rot="1783602">
              <a:off x="5072183" y="5162527"/>
              <a:ext cx="549509" cy="694989"/>
              <a:chOff x="7541288" y="1029956"/>
              <a:chExt cx="864158" cy="1024932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0430492-C840-4994-B7F7-A6E292141145}"/>
                  </a:ext>
                </a:extLst>
              </p:cNvPr>
              <p:cNvCxnSpPr/>
              <p:nvPr/>
            </p:nvCxnSpPr>
            <p:spPr>
              <a:xfrm flipV="1">
                <a:off x="7737231" y="1029956"/>
                <a:ext cx="0" cy="617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E3759FD-01FC-4149-B8BC-89D45C19CFDB}"/>
                  </a:ext>
                </a:extLst>
              </p:cNvPr>
              <p:cNvCxnSpPr/>
              <p:nvPr/>
            </p:nvCxnSpPr>
            <p:spPr>
              <a:xfrm>
                <a:off x="7737231" y="1657978"/>
                <a:ext cx="6682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E8F2072-FEAA-4DE0-89FF-16650B1E3C9C}"/>
                  </a:ext>
                </a:extLst>
              </p:cNvPr>
              <p:cNvCxnSpPr/>
              <p:nvPr/>
            </p:nvCxnSpPr>
            <p:spPr>
              <a:xfrm flipH="1">
                <a:off x="7541288" y="1647930"/>
                <a:ext cx="195943" cy="406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73FCCEB-D4B7-46FF-A94E-FBF97E2B5FCC}"/>
                </a:ext>
              </a:extLst>
            </p:cNvPr>
            <p:cNvSpPr txBox="1"/>
            <p:nvPr/>
          </p:nvSpPr>
          <p:spPr>
            <a:xfrm rot="20449028">
              <a:off x="4988613" y="5184005"/>
              <a:ext cx="418546" cy="30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</a:t>
              </a:r>
              <a:r>
                <a:rPr lang="en-US" sz="1200" baseline="-25000" dirty="0"/>
                <a:t>2</a:t>
              </a:r>
              <a:endParaRPr lang="en-US" baseline="-25000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4665F1-0872-40A7-97AA-F453AEE2E83F}"/>
              </a:ext>
            </a:extLst>
          </p:cNvPr>
          <p:cNvCxnSpPr>
            <a:cxnSpLocks/>
          </p:cNvCxnSpPr>
          <p:nvPr/>
        </p:nvCxnSpPr>
        <p:spPr>
          <a:xfrm flipV="1">
            <a:off x="5351505" y="1362370"/>
            <a:ext cx="33863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FCF45C-6DA2-4A76-8477-A14CF991D18B}"/>
              </a:ext>
            </a:extLst>
          </p:cNvPr>
          <p:cNvCxnSpPr>
            <a:cxnSpLocks/>
          </p:cNvCxnSpPr>
          <p:nvPr/>
        </p:nvCxnSpPr>
        <p:spPr>
          <a:xfrm>
            <a:off x="5347355" y="1834645"/>
            <a:ext cx="415964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row: Curved Down 83">
            <a:extLst>
              <a:ext uri="{FF2B5EF4-FFF2-40B4-BE49-F238E27FC236}">
                <a16:creationId xmlns:a16="http://schemas.microsoft.com/office/drawing/2014/main" id="{664C23D9-5442-49DE-A983-8CD4125C84E6}"/>
              </a:ext>
            </a:extLst>
          </p:cNvPr>
          <p:cNvSpPr/>
          <p:nvPr/>
        </p:nvSpPr>
        <p:spPr>
          <a:xfrm rot="3588189" flipV="1">
            <a:off x="5467756" y="2591292"/>
            <a:ext cx="190310" cy="177543"/>
          </a:xfrm>
          <a:prstGeom prst="curvedDownArrow">
            <a:avLst>
              <a:gd name="adj1" fmla="val 10125"/>
              <a:gd name="adj2" fmla="val 50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51170DDF-A765-49FC-9BFC-139DE995A106}"/>
              </a:ext>
            </a:extLst>
          </p:cNvPr>
          <p:cNvSpPr/>
          <p:nvPr/>
        </p:nvSpPr>
        <p:spPr>
          <a:xfrm rot="5584446">
            <a:off x="5487803" y="3399699"/>
            <a:ext cx="232836" cy="179298"/>
          </a:xfrm>
          <a:prstGeom prst="curvedDownArrow">
            <a:avLst>
              <a:gd name="adj1" fmla="val 2275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032A3F1-E2E8-4DD1-B269-036EEC23B6BD}"/>
              </a:ext>
            </a:extLst>
          </p:cNvPr>
          <p:cNvGrpSpPr/>
          <p:nvPr/>
        </p:nvGrpSpPr>
        <p:grpSpPr>
          <a:xfrm>
            <a:off x="1813080" y="804239"/>
            <a:ext cx="3885819" cy="5571067"/>
            <a:chOff x="4153090" y="643466"/>
            <a:chExt cx="3885819" cy="55710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4337FD-5036-4A24-8169-F107CF658A5E}"/>
                </a:ext>
              </a:extLst>
            </p:cNvPr>
            <p:cNvGrpSpPr/>
            <p:nvPr/>
          </p:nvGrpSpPr>
          <p:grpSpPr>
            <a:xfrm>
              <a:off x="4153090" y="643466"/>
              <a:ext cx="3885819" cy="5571067"/>
              <a:chOff x="4153090" y="643466"/>
              <a:chExt cx="3885819" cy="5571067"/>
            </a:xfrm>
          </p:grpSpPr>
          <p:pic>
            <p:nvPicPr>
              <p:cNvPr id="7" name="Picture 6" descr="A picture containing indoor, table, sitting, clock&#10;&#10;Description automatically generated">
                <a:extLst>
                  <a:ext uri="{FF2B5EF4-FFF2-40B4-BE49-F238E27FC236}">
                    <a16:creationId xmlns:a16="http://schemas.microsoft.com/office/drawing/2014/main" id="{4022339B-4F8E-4E81-AD99-7717D3620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53090" y="643466"/>
                <a:ext cx="3885819" cy="5571067"/>
              </a:xfrm>
              <a:prstGeom prst="rect">
                <a:avLst/>
              </a:prstGeom>
            </p:spPr>
          </p:pic>
          <p:sp>
            <p:nvSpPr>
              <p:cNvPr id="11" name="Arrow: Curved Right 10">
                <a:extLst>
                  <a:ext uri="{FF2B5EF4-FFF2-40B4-BE49-F238E27FC236}">
                    <a16:creationId xmlns:a16="http://schemas.microsoft.com/office/drawing/2014/main" id="{17195450-1F6B-4D40-925F-3532E277C41C}"/>
                  </a:ext>
                </a:extLst>
              </p:cNvPr>
              <p:cNvSpPr/>
              <p:nvPr/>
            </p:nvSpPr>
            <p:spPr>
              <a:xfrm rot="20495557" flipH="1">
                <a:off x="6448893" y="2487182"/>
                <a:ext cx="426427" cy="813288"/>
              </a:xfrm>
              <a:prstGeom prst="curvedRightArrow">
                <a:avLst>
                  <a:gd name="adj1" fmla="val 10334"/>
                  <a:gd name="adj2" fmla="val 50000"/>
                  <a:gd name="adj3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8970446E-1427-495F-8B7A-50B0B10FDE90}"/>
                </a:ext>
              </a:extLst>
            </p:cNvPr>
            <p:cNvSpPr/>
            <p:nvPr/>
          </p:nvSpPr>
          <p:spPr>
            <a:xfrm rot="6479324">
              <a:off x="6125085" y="3770464"/>
              <a:ext cx="958732" cy="456794"/>
            </a:xfrm>
            <a:prstGeom prst="curvedDownArrow">
              <a:avLst>
                <a:gd name="adj1" fmla="val 12186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6DBF3C-F9EC-41A0-847D-7C0D2CB62B9B}"/>
                </a:ext>
              </a:extLst>
            </p:cNvPr>
            <p:cNvSpPr/>
            <p:nvPr/>
          </p:nvSpPr>
          <p:spPr>
            <a:xfrm rot="20707764">
              <a:off x="5742929" y="3008202"/>
              <a:ext cx="1488764" cy="100613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60354E5-443A-4B09-ADDB-D5616C7BEB88}"/>
              </a:ext>
            </a:extLst>
          </p:cNvPr>
          <p:cNvSpPr/>
          <p:nvPr/>
        </p:nvSpPr>
        <p:spPr>
          <a:xfrm>
            <a:off x="2267159" y="2749709"/>
            <a:ext cx="2878016" cy="1680126"/>
          </a:xfrm>
          <a:prstGeom prst="ellipse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89308-7900-4AFE-8145-E92B2D4533EC}"/>
              </a:ext>
            </a:extLst>
          </p:cNvPr>
          <p:cNvCxnSpPr/>
          <p:nvPr/>
        </p:nvCxnSpPr>
        <p:spPr>
          <a:xfrm flipV="1">
            <a:off x="2267159" y="215045"/>
            <a:ext cx="0" cy="3374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3E6201-69EE-4C70-9270-D382E0E13FA1}"/>
              </a:ext>
            </a:extLst>
          </p:cNvPr>
          <p:cNvCxnSpPr>
            <a:stCxn id="18" idx="2"/>
            <a:endCxn id="18" idx="6"/>
          </p:cNvCxnSpPr>
          <p:nvPr/>
        </p:nvCxnSpPr>
        <p:spPr>
          <a:xfrm>
            <a:off x="2267159" y="3589772"/>
            <a:ext cx="2878016" cy="0"/>
          </a:xfrm>
          <a:prstGeom prst="line">
            <a:avLst/>
          </a:prstGeom>
          <a:ln>
            <a:solidFill>
              <a:srgbClr val="FF0000">
                <a:alpha val="2509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0B418-52A5-4E7E-8E25-3D58C8404865}"/>
              </a:ext>
            </a:extLst>
          </p:cNvPr>
          <p:cNvCxnSpPr>
            <a:cxnSpLocks/>
          </p:cNvCxnSpPr>
          <p:nvPr/>
        </p:nvCxnSpPr>
        <p:spPr>
          <a:xfrm flipH="1" flipV="1">
            <a:off x="3646738" y="2730406"/>
            <a:ext cx="188383" cy="1699429"/>
          </a:xfrm>
          <a:prstGeom prst="line">
            <a:avLst/>
          </a:prstGeom>
          <a:ln>
            <a:solidFill>
              <a:srgbClr val="FF0000">
                <a:alpha val="2509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08098C-B44A-4399-B578-0332994CEDD6}"/>
              </a:ext>
            </a:extLst>
          </p:cNvPr>
          <p:cNvCxnSpPr>
            <a:stCxn id="15" idx="2"/>
            <a:endCxn id="15" idx="6"/>
          </p:cNvCxnSpPr>
          <p:nvPr/>
        </p:nvCxnSpPr>
        <p:spPr>
          <a:xfrm flipV="1">
            <a:off x="3427850" y="3481004"/>
            <a:ext cx="1438902" cy="382072"/>
          </a:xfrm>
          <a:prstGeom prst="line">
            <a:avLst/>
          </a:prstGeom>
          <a:ln>
            <a:solidFill>
              <a:srgbClr val="0070C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81F81E-B859-467B-A390-D58B6D1BF3D9}"/>
              </a:ext>
            </a:extLst>
          </p:cNvPr>
          <p:cNvCxnSpPr>
            <a:cxnSpLocks/>
          </p:cNvCxnSpPr>
          <p:nvPr/>
        </p:nvCxnSpPr>
        <p:spPr>
          <a:xfrm>
            <a:off x="4101821" y="3181256"/>
            <a:ext cx="86783" cy="967317"/>
          </a:xfrm>
          <a:prstGeom prst="line">
            <a:avLst/>
          </a:prstGeom>
          <a:ln>
            <a:solidFill>
              <a:srgbClr val="0070C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B5C8F7-C7BE-49CF-AF8D-609482FB693B}"/>
              </a:ext>
            </a:extLst>
          </p:cNvPr>
          <p:cNvCxnSpPr/>
          <p:nvPr/>
        </p:nvCxnSpPr>
        <p:spPr>
          <a:xfrm flipH="1" flipV="1">
            <a:off x="3737754" y="3589772"/>
            <a:ext cx="412750" cy="8678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198574EF-AF40-4492-BE7C-AE1AFDCDF4D3}"/>
              </a:ext>
            </a:extLst>
          </p:cNvPr>
          <p:cNvSpPr/>
          <p:nvPr/>
        </p:nvSpPr>
        <p:spPr>
          <a:xfrm>
            <a:off x="4750364" y="3400462"/>
            <a:ext cx="249737" cy="25349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FCF452-F51E-433D-922C-949B86C88C32}"/>
              </a:ext>
            </a:extLst>
          </p:cNvPr>
          <p:cNvGrpSpPr/>
          <p:nvPr/>
        </p:nvGrpSpPr>
        <p:grpSpPr>
          <a:xfrm>
            <a:off x="5774128" y="67693"/>
            <a:ext cx="6360607" cy="3784074"/>
            <a:chOff x="5774128" y="67693"/>
            <a:chExt cx="6360607" cy="378407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9918EDF-4A0A-416F-8991-350282E47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t="75834" r="15899" b="15238"/>
            <a:stretch/>
          </p:blipFill>
          <p:spPr>
            <a:xfrm>
              <a:off x="5774128" y="3239515"/>
              <a:ext cx="6360607" cy="61225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23C8D8-1A7A-41E4-BC85-86AF809DD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t="52647" r="15899" b="41709"/>
            <a:stretch/>
          </p:blipFill>
          <p:spPr>
            <a:xfrm>
              <a:off x="5774128" y="2868822"/>
              <a:ext cx="6360607" cy="38701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76440B4-7D3E-4E32-B8C9-E8F953A39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t="25624" r="15899" b="53305"/>
            <a:stretch/>
          </p:blipFill>
          <p:spPr>
            <a:xfrm>
              <a:off x="5774128" y="1413023"/>
              <a:ext cx="6360607" cy="144507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0607C92-B25F-48FC-9E09-8CECBCED9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r="15899" b="79668"/>
            <a:stretch/>
          </p:blipFill>
          <p:spPr>
            <a:xfrm>
              <a:off x="5774128" y="67693"/>
              <a:ext cx="6360607" cy="139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55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0A522-63C2-41FB-BE4A-A434F134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79" y="1467500"/>
            <a:ext cx="7700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9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ylinder 274">
            <a:extLst>
              <a:ext uri="{FF2B5EF4-FFF2-40B4-BE49-F238E27FC236}">
                <a16:creationId xmlns:a16="http://schemas.microsoft.com/office/drawing/2014/main" id="{C2B0FF65-3536-4BC8-B37D-86A9BC8049E1}"/>
              </a:ext>
            </a:extLst>
          </p:cNvPr>
          <p:cNvSpPr/>
          <p:nvPr/>
        </p:nvSpPr>
        <p:spPr>
          <a:xfrm rot="6360915">
            <a:off x="8782318" y="2529541"/>
            <a:ext cx="588964" cy="960639"/>
          </a:xfrm>
          <a:prstGeom prst="can">
            <a:avLst>
              <a:gd name="adj" fmla="val 69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AD0E8-D0FD-496F-A9C3-F7D9DABF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929"/>
            <a:ext cx="5581357" cy="465113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81BE979-3393-442D-9817-0AD0F5227373}"/>
              </a:ext>
            </a:extLst>
          </p:cNvPr>
          <p:cNvSpPr/>
          <p:nvPr/>
        </p:nvSpPr>
        <p:spPr>
          <a:xfrm>
            <a:off x="6112376" y="395258"/>
            <a:ext cx="1345631" cy="36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550ABB-25D2-4012-8220-3CDDB254A948}"/>
              </a:ext>
            </a:extLst>
          </p:cNvPr>
          <p:cNvSpPr/>
          <p:nvPr/>
        </p:nvSpPr>
        <p:spPr>
          <a:xfrm>
            <a:off x="6124104" y="2270045"/>
            <a:ext cx="1345631" cy="36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5FA085-B161-4091-AC8A-EC00E496886F}"/>
              </a:ext>
            </a:extLst>
          </p:cNvPr>
          <p:cNvSpPr/>
          <p:nvPr/>
        </p:nvSpPr>
        <p:spPr>
          <a:xfrm>
            <a:off x="6662304" y="478785"/>
            <a:ext cx="219807" cy="79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DAABAB7-4840-411F-8A89-2C69C90B347F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>
            <a:off x="6112376" y="575500"/>
            <a:ext cx="11728" cy="187478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F452FF6-5BE7-43A1-ABC6-DB276496C12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7458007" y="575500"/>
            <a:ext cx="11728" cy="1874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A4BA3AC-490B-4E62-B22A-4C0C645998E0}"/>
              </a:ext>
            </a:extLst>
          </p:cNvPr>
          <p:cNvCxnSpPr>
            <a:cxnSpLocks/>
          </p:cNvCxnSpPr>
          <p:nvPr/>
        </p:nvCxnSpPr>
        <p:spPr>
          <a:xfrm flipH="1">
            <a:off x="6755127" y="506571"/>
            <a:ext cx="573" cy="348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B9541AC-23C7-4C39-B5C0-347F26F56108}"/>
              </a:ext>
            </a:extLst>
          </p:cNvPr>
          <p:cNvCxnSpPr>
            <a:cxnSpLocks/>
          </p:cNvCxnSpPr>
          <p:nvPr/>
        </p:nvCxnSpPr>
        <p:spPr>
          <a:xfrm>
            <a:off x="6755127" y="512648"/>
            <a:ext cx="354364" cy="56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DB5DDF9-8F7B-47E6-A4E1-5DF1FC89ECCE}"/>
              </a:ext>
            </a:extLst>
          </p:cNvPr>
          <p:cNvCxnSpPr>
            <a:cxnSpLocks/>
          </p:cNvCxnSpPr>
          <p:nvPr/>
        </p:nvCxnSpPr>
        <p:spPr>
          <a:xfrm flipH="1">
            <a:off x="6550517" y="506570"/>
            <a:ext cx="205183" cy="161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91811D8-3A63-4571-A0C1-D0905A9DA57A}"/>
              </a:ext>
            </a:extLst>
          </p:cNvPr>
          <p:cNvSpPr txBox="1"/>
          <p:nvPr/>
        </p:nvSpPr>
        <p:spPr>
          <a:xfrm>
            <a:off x="6763570" y="210701"/>
            <a:ext cx="430811" cy="33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E5C30F-BFD4-42D9-AE81-1514FA3CE3D0}"/>
              </a:ext>
            </a:extLst>
          </p:cNvPr>
          <p:cNvSpPr txBox="1"/>
          <p:nvPr/>
        </p:nvSpPr>
        <p:spPr>
          <a:xfrm>
            <a:off x="9094054" y="5447041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1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C2E7DD0-8E16-497F-887C-767967ABD81B}"/>
              </a:ext>
            </a:extLst>
          </p:cNvPr>
          <p:cNvCxnSpPr>
            <a:cxnSpLocks/>
          </p:cNvCxnSpPr>
          <p:nvPr/>
        </p:nvCxnSpPr>
        <p:spPr>
          <a:xfrm flipH="1">
            <a:off x="9025753" y="5282042"/>
            <a:ext cx="2664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7" name="Cylinder 176">
            <a:extLst>
              <a:ext uri="{FF2B5EF4-FFF2-40B4-BE49-F238E27FC236}">
                <a16:creationId xmlns:a16="http://schemas.microsoft.com/office/drawing/2014/main" id="{F27552BC-A4F9-435C-858A-B022AEC53A11}"/>
              </a:ext>
            </a:extLst>
          </p:cNvPr>
          <p:cNvSpPr/>
          <p:nvPr/>
        </p:nvSpPr>
        <p:spPr>
          <a:xfrm rot="6580311">
            <a:off x="9286346" y="4414752"/>
            <a:ext cx="231210" cy="701843"/>
          </a:xfrm>
          <a:prstGeom prst="can">
            <a:avLst>
              <a:gd name="adj" fmla="val 38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F11863C-E04C-4E95-A021-FA853457C114}"/>
              </a:ext>
            </a:extLst>
          </p:cNvPr>
          <p:cNvSpPr/>
          <p:nvPr/>
        </p:nvSpPr>
        <p:spPr>
          <a:xfrm>
            <a:off x="6813658" y="514905"/>
            <a:ext cx="2889635" cy="4243526"/>
          </a:xfrm>
          <a:custGeom>
            <a:avLst/>
            <a:gdLst>
              <a:gd name="connsiteX0" fmla="*/ 2889635 w 2889635"/>
              <a:gd name="connsiteY0" fmla="*/ 4243526 h 4243526"/>
              <a:gd name="connsiteX1" fmla="*/ 270723 w 2889635"/>
              <a:gd name="connsiteY1" fmla="*/ 2757996 h 4243526"/>
              <a:gd name="connsiteX2" fmla="*/ 60618 w 2889635"/>
              <a:gd name="connsiteY2" fmla="*/ 0 h 424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9635" h="4243526">
                <a:moveTo>
                  <a:pt x="2889635" y="4243526"/>
                </a:moveTo>
                <a:cubicBezTo>
                  <a:pt x="1815930" y="3854388"/>
                  <a:pt x="742226" y="3465250"/>
                  <a:pt x="270723" y="2757996"/>
                </a:cubicBezTo>
                <a:cubicBezTo>
                  <a:pt x="-200780" y="2050742"/>
                  <a:pt x="94156" y="479394"/>
                  <a:pt x="60618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2EB60699-C97A-49F3-AC8E-3BE0225E2025}"/>
              </a:ext>
            </a:extLst>
          </p:cNvPr>
          <p:cNvSpPr/>
          <p:nvPr/>
        </p:nvSpPr>
        <p:spPr>
          <a:xfrm>
            <a:off x="6577756" y="506027"/>
            <a:ext cx="3081149" cy="4459550"/>
          </a:xfrm>
          <a:custGeom>
            <a:avLst/>
            <a:gdLst>
              <a:gd name="connsiteX0" fmla="*/ 3081149 w 3081149"/>
              <a:gd name="connsiteY0" fmla="*/ 4459550 h 4459550"/>
              <a:gd name="connsiteX1" fmla="*/ 1678477 w 3081149"/>
              <a:gd name="connsiteY1" fmla="*/ 3929849 h 4459550"/>
              <a:gd name="connsiteX2" fmla="*/ 426726 w 3081149"/>
              <a:gd name="connsiteY2" fmla="*/ 3092389 h 4459550"/>
              <a:gd name="connsiteX3" fmla="*/ 12434 w 3081149"/>
              <a:gd name="connsiteY3" fmla="*/ 1544715 h 4459550"/>
              <a:gd name="connsiteX4" fmla="*/ 89374 w 3081149"/>
              <a:gd name="connsiteY4" fmla="*/ 0 h 44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149" h="4459550">
                <a:moveTo>
                  <a:pt x="3081149" y="4459550"/>
                </a:moveTo>
                <a:cubicBezTo>
                  <a:pt x="2601015" y="4308629"/>
                  <a:pt x="2120881" y="4157709"/>
                  <a:pt x="1678477" y="3929849"/>
                </a:cubicBezTo>
                <a:cubicBezTo>
                  <a:pt x="1236073" y="3701989"/>
                  <a:pt x="704400" y="3489911"/>
                  <a:pt x="426726" y="3092389"/>
                </a:cubicBezTo>
                <a:cubicBezTo>
                  <a:pt x="149052" y="2694867"/>
                  <a:pt x="68659" y="2060113"/>
                  <a:pt x="12434" y="1544715"/>
                </a:cubicBezTo>
                <a:cubicBezTo>
                  <a:pt x="-43791" y="1029317"/>
                  <a:pt x="110088" y="258932"/>
                  <a:pt x="8937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46CD4A3-F7AF-4C1B-85D4-14706701A1AA}"/>
              </a:ext>
            </a:extLst>
          </p:cNvPr>
          <p:cNvSpPr/>
          <p:nvPr/>
        </p:nvSpPr>
        <p:spPr>
          <a:xfrm rot="6059239">
            <a:off x="9579098" y="4827594"/>
            <a:ext cx="219807" cy="79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22C7AFB-4460-4E92-8D61-F868C562D711}"/>
              </a:ext>
            </a:extLst>
          </p:cNvPr>
          <p:cNvCxnSpPr>
            <a:cxnSpLocks/>
          </p:cNvCxnSpPr>
          <p:nvPr/>
        </p:nvCxnSpPr>
        <p:spPr>
          <a:xfrm flipV="1">
            <a:off x="9701651" y="4580522"/>
            <a:ext cx="165380" cy="3009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A16FF42-BE5F-41A2-B9DB-3F5FD028330B}"/>
              </a:ext>
            </a:extLst>
          </p:cNvPr>
          <p:cNvCxnSpPr>
            <a:cxnSpLocks/>
          </p:cNvCxnSpPr>
          <p:nvPr/>
        </p:nvCxnSpPr>
        <p:spPr>
          <a:xfrm flipH="1">
            <a:off x="9429546" y="4886691"/>
            <a:ext cx="2664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7FC41124-77A7-4B1F-BFB4-E71F9A8238CA}"/>
              </a:ext>
            </a:extLst>
          </p:cNvPr>
          <p:cNvSpPr/>
          <p:nvPr/>
        </p:nvSpPr>
        <p:spPr>
          <a:xfrm>
            <a:off x="6725949" y="509155"/>
            <a:ext cx="2570451" cy="4772890"/>
          </a:xfrm>
          <a:custGeom>
            <a:avLst/>
            <a:gdLst>
              <a:gd name="connsiteX0" fmla="*/ 2570451 w 2570451"/>
              <a:gd name="connsiteY0" fmla="*/ 4772890 h 4772890"/>
              <a:gd name="connsiteX1" fmla="*/ 661987 w 2570451"/>
              <a:gd name="connsiteY1" fmla="*/ 4055918 h 4772890"/>
              <a:gd name="connsiteX2" fmla="*/ 69706 w 2570451"/>
              <a:gd name="connsiteY2" fmla="*/ 2968336 h 4772890"/>
              <a:gd name="connsiteX3" fmla="*/ 31606 w 2570451"/>
              <a:gd name="connsiteY3" fmla="*/ 0 h 477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0451" h="4772890">
                <a:moveTo>
                  <a:pt x="2570451" y="4772890"/>
                </a:moveTo>
                <a:cubicBezTo>
                  <a:pt x="1824614" y="4564783"/>
                  <a:pt x="1078778" y="4356677"/>
                  <a:pt x="661987" y="4055918"/>
                </a:cubicBezTo>
                <a:cubicBezTo>
                  <a:pt x="245196" y="3755159"/>
                  <a:pt x="174769" y="3644322"/>
                  <a:pt x="69706" y="2968336"/>
                </a:cubicBezTo>
                <a:cubicBezTo>
                  <a:pt x="-35358" y="2292350"/>
                  <a:pt x="1588" y="529936"/>
                  <a:pt x="31606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0599AD-BD51-47DF-9B12-0A2BFC9C1925}"/>
              </a:ext>
            </a:extLst>
          </p:cNvPr>
          <p:cNvCxnSpPr>
            <a:cxnSpLocks/>
          </p:cNvCxnSpPr>
          <p:nvPr/>
        </p:nvCxnSpPr>
        <p:spPr>
          <a:xfrm>
            <a:off x="9286780" y="5282335"/>
            <a:ext cx="350334" cy="65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24AAA49-3054-4943-B8DB-EAB5B27FCBA7}"/>
              </a:ext>
            </a:extLst>
          </p:cNvPr>
          <p:cNvCxnSpPr>
            <a:cxnSpLocks/>
          </p:cNvCxnSpPr>
          <p:nvPr/>
        </p:nvCxnSpPr>
        <p:spPr>
          <a:xfrm flipH="1" flipV="1">
            <a:off x="9286780" y="4927373"/>
            <a:ext cx="6006" cy="3560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080DAF0-75BE-4C0A-ABB6-F8AAE5502586}"/>
              </a:ext>
            </a:extLst>
          </p:cNvPr>
          <p:cNvCxnSpPr>
            <a:cxnSpLocks/>
          </p:cNvCxnSpPr>
          <p:nvPr/>
        </p:nvCxnSpPr>
        <p:spPr>
          <a:xfrm flipH="1">
            <a:off x="9183770" y="5282830"/>
            <a:ext cx="116656" cy="23598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616DD0-022F-4BAB-A94A-9DA3D3068F13}"/>
              </a:ext>
            </a:extLst>
          </p:cNvPr>
          <p:cNvCxnSpPr>
            <a:cxnSpLocks/>
          </p:cNvCxnSpPr>
          <p:nvPr/>
        </p:nvCxnSpPr>
        <p:spPr>
          <a:xfrm flipV="1">
            <a:off x="9699248" y="4702317"/>
            <a:ext cx="248878" cy="19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DA0D7D-9EE0-47D2-8F77-F26B8268398C}"/>
              </a:ext>
            </a:extLst>
          </p:cNvPr>
          <p:cNvCxnSpPr>
            <a:cxnSpLocks/>
          </p:cNvCxnSpPr>
          <p:nvPr/>
        </p:nvCxnSpPr>
        <p:spPr>
          <a:xfrm flipH="1" flipV="1">
            <a:off x="9495091" y="4643884"/>
            <a:ext cx="208202" cy="24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375D6DB-CE7A-45D1-BFDF-5534B3EEEC1C}"/>
              </a:ext>
            </a:extLst>
          </p:cNvPr>
          <p:cNvGrpSpPr/>
          <p:nvPr/>
        </p:nvGrpSpPr>
        <p:grpSpPr>
          <a:xfrm>
            <a:off x="8904108" y="5288461"/>
            <a:ext cx="226440" cy="294840"/>
            <a:chOff x="8904108" y="5288461"/>
            <a:chExt cx="22644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BDE2AED-CF3E-4F62-8552-83747FAA3BBE}"/>
                    </a:ext>
                  </a:extLst>
                </p14:cNvPr>
                <p14:cNvContentPartPr/>
                <p14:nvPr/>
              </p14:nvContentPartPr>
              <p14:xfrm>
                <a:off x="8948388" y="5310781"/>
                <a:ext cx="182160" cy="272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BDE2AED-CF3E-4F62-8552-83747FAA3B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44068" y="5306461"/>
                  <a:ext cx="1908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CB997E4-A80E-4550-B2D2-30C1966AB51E}"/>
                    </a:ext>
                  </a:extLst>
                </p14:cNvPr>
                <p14:cNvContentPartPr/>
                <p14:nvPr/>
              </p14:nvContentPartPr>
              <p14:xfrm>
                <a:off x="8904108" y="5297101"/>
                <a:ext cx="36000" cy="88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CB997E4-A80E-4550-B2D2-30C1966AB5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99788" y="5292781"/>
                  <a:ext cx="44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FFFAF2E-2915-4B4E-B581-AA41E65C4C94}"/>
                    </a:ext>
                  </a:extLst>
                </p14:cNvPr>
                <p14:cNvContentPartPr/>
                <p14:nvPr/>
              </p14:nvContentPartPr>
              <p14:xfrm>
                <a:off x="8944428" y="5288461"/>
                <a:ext cx="85320" cy="69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FFFAF2E-2915-4B4E-B581-AA41E65C4C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40108" y="5284141"/>
                  <a:ext cx="93960" cy="7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0F813663-33B9-42F8-B6E9-DFC843DC7473}"/>
              </a:ext>
            </a:extLst>
          </p:cNvPr>
          <p:cNvSpPr txBox="1"/>
          <p:nvPr/>
        </p:nvSpPr>
        <p:spPr>
          <a:xfrm>
            <a:off x="8662618" y="5093542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ADEF6D4-482D-44AC-B45D-A7BC66598D9C}"/>
              </a:ext>
            </a:extLst>
          </p:cNvPr>
          <p:cNvSpPr txBox="1"/>
          <p:nvPr/>
        </p:nvSpPr>
        <p:spPr>
          <a:xfrm>
            <a:off x="8724702" y="5386677"/>
            <a:ext cx="43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ω</a:t>
            </a:r>
            <a:r>
              <a:rPr lang="en-US" sz="1000" baseline="-25000" dirty="0">
                <a:solidFill>
                  <a:prstClr val="black"/>
                </a:solidFill>
              </a:rPr>
              <a:t>12</a:t>
            </a:r>
            <a:endParaRPr lang="en-US" sz="1000" baseline="-25000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4A5686C-E776-49EA-8E03-DEA466B9B8F5}"/>
              </a:ext>
            </a:extLst>
          </p:cNvPr>
          <p:cNvCxnSpPr>
            <a:cxnSpLocks/>
          </p:cNvCxnSpPr>
          <p:nvPr/>
        </p:nvCxnSpPr>
        <p:spPr>
          <a:xfrm flipH="1">
            <a:off x="7341964" y="3407813"/>
            <a:ext cx="231944" cy="10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C38B612-F88A-4109-A914-B034982EEE58}"/>
              </a:ext>
            </a:extLst>
          </p:cNvPr>
          <p:cNvCxnSpPr>
            <a:cxnSpLocks/>
            <a:stCxn id="242" idx="2"/>
          </p:cNvCxnSpPr>
          <p:nvPr/>
        </p:nvCxnSpPr>
        <p:spPr>
          <a:xfrm>
            <a:off x="6557243" y="4088713"/>
            <a:ext cx="355175" cy="7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A6B07518-96AE-42A0-86D2-73E0100C4328}"/>
              </a:ext>
            </a:extLst>
          </p:cNvPr>
          <p:cNvSpPr txBox="1"/>
          <p:nvPr/>
        </p:nvSpPr>
        <p:spPr>
          <a:xfrm>
            <a:off x="6175109" y="3688603"/>
            <a:ext cx="76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Borehole centerline</a:t>
            </a:r>
            <a:endParaRPr lang="en-US" sz="1000" baseline="-250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57D48B0-2763-498A-8676-BC9B812E8436}"/>
              </a:ext>
            </a:extLst>
          </p:cNvPr>
          <p:cNvSpPr txBox="1"/>
          <p:nvPr/>
        </p:nvSpPr>
        <p:spPr>
          <a:xfrm>
            <a:off x="7373027" y="3216981"/>
            <a:ext cx="76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Drill string</a:t>
            </a:r>
            <a:endParaRPr lang="en-US" sz="1000" baseline="-25000" dirty="0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AAF8AB0-7024-4C10-B3CC-4CC38AA9A23F}"/>
              </a:ext>
            </a:extLst>
          </p:cNvPr>
          <p:cNvGrpSpPr/>
          <p:nvPr/>
        </p:nvGrpSpPr>
        <p:grpSpPr>
          <a:xfrm>
            <a:off x="9932405" y="4437828"/>
            <a:ext cx="191880" cy="236520"/>
            <a:chOff x="9903240" y="4438380"/>
            <a:chExt cx="1918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766DBDB-D034-48C1-8CAA-ECDDC6979C9B}"/>
                    </a:ext>
                  </a:extLst>
                </p14:cNvPr>
                <p14:cNvContentPartPr/>
                <p14:nvPr/>
              </p14:nvContentPartPr>
              <p14:xfrm>
                <a:off x="9903240" y="4438380"/>
                <a:ext cx="126360" cy="229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766DBDB-D034-48C1-8CAA-ECDDC6979C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98920" y="4434060"/>
                  <a:ext cx="135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CA7FFBA-83A1-4854-A8EF-911C54201B9E}"/>
                    </a:ext>
                  </a:extLst>
                </p14:cNvPr>
                <p14:cNvContentPartPr/>
                <p14:nvPr/>
              </p14:nvContentPartPr>
              <p14:xfrm>
                <a:off x="10029960" y="4566900"/>
                <a:ext cx="65160" cy="108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CA7FFBA-83A1-4854-A8EF-911C54201B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25640" y="4562580"/>
                  <a:ext cx="73800" cy="11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142A12E2-45A9-4166-BB50-D22C941550E6}"/>
              </a:ext>
            </a:extLst>
          </p:cNvPr>
          <p:cNvSpPr txBox="1"/>
          <p:nvPr/>
        </p:nvSpPr>
        <p:spPr>
          <a:xfrm>
            <a:off x="9606237" y="4305964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3a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360D20-B5BB-4DCB-B3F2-D8F499BD34F5}"/>
              </a:ext>
            </a:extLst>
          </p:cNvPr>
          <p:cNvSpPr/>
          <p:nvPr/>
        </p:nvSpPr>
        <p:spPr>
          <a:xfrm>
            <a:off x="9427077" y="4562792"/>
            <a:ext cx="541666" cy="513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45332F4-F144-49D1-9B67-15908A02D02F}"/>
              </a:ext>
            </a:extLst>
          </p:cNvPr>
          <p:cNvSpPr txBox="1"/>
          <p:nvPr/>
        </p:nvSpPr>
        <p:spPr>
          <a:xfrm>
            <a:off x="9901984" y="4634805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3b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C707318-5DC8-4A85-B9A6-2C09B6619A77}"/>
              </a:ext>
            </a:extLst>
          </p:cNvPr>
          <p:cNvCxnSpPr>
            <a:cxnSpLocks/>
          </p:cNvCxnSpPr>
          <p:nvPr/>
        </p:nvCxnSpPr>
        <p:spPr>
          <a:xfrm flipH="1" flipV="1">
            <a:off x="8528973" y="3628205"/>
            <a:ext cx="881424" cy="9302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873D37E-3C2B-41C8-8CBC-8FF5F8F040E7}"/>
              </a:ext>
            </a:extLst>
          </p:cNvPr>
          <p:cNvCxnSpPr>
            <a:cxnSpLocks/>
          </p:cNvCxnSpPr>
          <p:nvPr/>
        </p:nvCxnSpPr>
        <p:spPr>
          <a:xfrm flipH="1" flipV="1">
            <a:off x="9791490" y="3628205"/>
            <a:ext cx="177252" cy="9302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A54690B-778F-4E42-95F9-2BDA4E011C1C}"/>
              </a:ext>
            </a:extLst>
          </p:cNvPr>
          <p:cNvSpPr/>
          <p:nvPr/>
        </p:nvSpPr>
        <p:spPr>
          <a:xfrm>
            <a:off x="8530381" y="2416895"/>
            <a:ext cx="1261110" cy="12113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DEE2F78-D773-4C17-A308-B52E1D8B9FC6}"/>
              </a:ext>
            </a:extLst>
          </p:cNvPr>
          <p:cNvCxnSpPr>
            <a:cxnSpLocks/>
          </p:cNvCxnSpPr>
          <p:nvPr/>
        </p:nvCxnSpPr>
        <p:spPr>
          <a:xfrm>
            <a:off x="9336788" y="3078075"/>
            <a:ext cx="364895" cy="13618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41775597-956F-4938-80C7-0436178BEEA8}"/>
              </a:ext>
            </a:extLst>
          </p:cNvPr>
          <p:cNvSpPr/>
          <p:nvPr/>
        </p:nvSpPr>
        <p:spPr>
          <a:xfrm rot="6059239">
            <a:off x="9045949" y="2881311"/>
            <a:ext cx="591256" cy="412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0DE59BDE-8DE0-4ACA-8EFB-06209DC599D6}"/>
              </a:ext>
            </a:extLst>
          </p:cNvPr>
          <p:cNvCxnSpPr>
            <a:cxnSpLocks/>
          </p:cNvCxnSpPr>
          <p:nvPr/>
        </p:nvCxnSpPr>
        <p:spPr>
          <a:xfrm flipV="1">
            <a:off x="9347033" y="2820755"/>
            <a:ext cx="302943" cy="2674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4D9C331-A749-4E35-BBEE-C63E7DC31A1C}"/>
              </a:ext>
            </a:extLst>
          </p:cNvPr>
          <p:cNvCxnSpPr>
            <a:cxnSpLocks/>
          </p:cNvCxnSpPr>
          <p:nvPr/>
        </p:nvCxnSpPr>
        <p:spPr>
          <a:xfrm flipH="1" flipV="1">
            <a:off x="9076325" y="2915548"/>
            <a:ext cx="274753" cy="16768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83871C59-C470-408D-863F-F3929DF7EE29}"/>
              </a:ext>
            </a:extLst>
          </p:cNvPr>
          <p:cNvSpPr txBox="1"/>
          <p:nvPr/>
        </p:nvSpPr>
        <p:spPr>
          <a:xfrm>
            <a:off x="9465370" y="3194577"/>
            <a:ext cx="43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3b</a:t>
            </a:r>
          </a:p>
        </p:txBody>
      </p:sp>
      <p:sp>
        <p:nvSpPr>
          <p:cNvPr id="285" name="Cube 284">
            <a:extLst>
              <a:ext uri="{FF2B5EF4-FFF2-40B4-BE49-F238E27FC236}">
                <a16:creationId xmlns:a16="http://schemas.microsoft.com/office/drawing/2014/main" id="{ED995036-4DB0-4FA6-AED5-E032009F8451}"/>
              </a:ext>
            </a:extLst>
          </p:cNvPr>
          <p:cNvSpPr/>
          <p:nvPr/>
        </p:nvSpPr>
        <p:spPr>
          <a:xfrm rot="1399588">
            <a:off x="9226485" y="2709996"/>
            <a:ext cx="158294" cy="74355"/>
          </a:xfrm>
          <a:prstGeom prst="cube">
            <a:avLst>
              <a:gd name="adj" fmla="val 337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71FE180F-EA44-4069-8153-D6D0D841DBA9}"/>
              </a:ext>
            </a:extLst>
          </p:cNvPr>
          <p:cNvCxnSpPr>
            <a:cxnSpLocks/>
          </p:cNvCxnSpPr>
          <p:nvPr/>
        </p:nvCxnSpPr>
        <p:spPr>
          <a:xfrm>
            <a:off x="9325903" y="2776863"/>
            <a:ext cx="364895" cy="136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B72FDF1-04A6-459D-A85A-5C2D93DF045A}"/>
              </a:ext>
            </a:extLst>
          </p:cNvPr>
          <p:cNvCxnSpPr>
            <a:cxnSpLocks/>
          </p:cNvCxnSpPr>
          <p:nvPr/>
        </p:nvCxnSpPr>
        <p:spPr>
          <a:xfrm flipV="1">
            <a:off x="9336148" y="2519543"/>
            <a:ext cx="302943" cy="267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FBDCAA1E-9FC0-467D-9AA8-ED6D27BF52D3}"/>
              </a:ext>
            </a:extLst>
          </p:cNvPr>
          <p:cNvCxnSpPr>
            <a:cxnSpLocks/>
          </p:cNvCxnSpPr>
          <p:nvPr/>
        </p:nvCxnSpPr>
        <p:spPr>
          <a:xfrm flipH="1" flipV="1">
            <a:off x="9065440" y="2614336"/>
            <a:ext cx="274753" cy="16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6E865960-6A45-4CB5-B727-5FD4098D9873}"/>
              </a:ext>
            </a:extLst>
          </p:cNvPr>
          <p:cNvSpPr txBox="1"/>
          <p:nvPr/>
        </p:nvSpPr>
        <p:spPr>
          <a:xfrm>
            <a:off x="9240406" y="2382749"/>
            <a:ext cx="35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S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47C7A76-B386-4072-8684-B4475CF5EFE3}"/>
              </a:ext>
            </a:extLst>
          </p:cNvPr>
          <p:cNvCxnSpPr>
            <a:cxnSpLocks/>
          </p:cNvCxnSpPr>
          <p:nvPr/>
        </p:nvCxnSpPr>
        <p:spPr>
          <a:xfrm>
            <a:off x="9053984" y="2309976"/>
            <a:ext cx="223156" cy="34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A2274082-39E7-4F9A-B793-92F4A4F24B2B}"/>
              </a:ext>
            </a:extLst>
          </p:cNvPr>
          <p:cNvSpPr txBox="1"/>
          <p:nvPr/>
        </p:nvSpPr>
        <p:spPr>
          <a:xfrm>
            <a:off x="8610945" y="2119144"/>
            <a:ext cx="100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accelerometer</a:t>
            </a:r>
            <a:endParaRPr lang="en-US" sz="10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0E57168-B521-4727-A8C5-2A29B299302E}"/>
              </a:ext>
            </a:extLst>
          </p:cNvPr>
          <p:cNvCxnSpPr>
            <a:cxnSpLocks/>
          </p:cNvCxnSpPr>
          <p:nvPr/>
        </p:nvCxnSpPr>
        <p:spPr>
          <a:xfrm>
            <a:off x="9689003" y="4885224"/>
            <a:ext cx="343332" cy="117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8B8612E-6AE6-4B12-846F-3DBF70FF6872}"/>
              </a:ext>
            </a:extLst>
          </p:cNvPr>
          <p:cNvCxnSpPr>
            <a:cxnSpLocks/>
          </p:cNvCxnSpPr>
          <p:nvPr/>
        </p:nvCxnSpPr>
        <p:spPr>
          <a:xfrm flipV="1">
            <a:off x="9297858" y="4975873"/>
            <a:ext cx="165380" cy="300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9A6A50E2-B8B5-4C61-BC3E-B870A48E0C45}"/>
              </a:ext>
            </a:extLst>
          </p:cNvPr>
          <p:cNvSpPr txBox="1"/>
          <p:nvPr/>
        </p:nvSpPr>
        <p:spPr>
          <a:xfrm>
            <a:off x="9955228" y="4333733"/>
            <a:ext cx="43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θ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79693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47834</TotalTime>
  <Words>24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Veney</dc:creator>
  <cp:lastModifiedBy>Christina Veney</cp:lastModifiedBy>
  <cp:revision>37</cp:revision>
  <dcterms:created xsi:type="dcterms:W3CDTF">2020-02-05T19:11:26Z</dcterms:created>
  <dcterms:modified xsi:type="dcterms:W3CDTF">2020-04-13T21:34:55Z</dcterms:modified>
</cp:coreProperties>
</file>