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5" r:id="rId6"/>
    <p:sldId id="258" r:id="rId7"/>
    <p:sldId id="26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8C4A-4FB8-4BA1-A783-28932420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01844-BC5F-4611-8D33-5D20BFDA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4B25-D72B-4CA4-B08A-5688BA03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717B8-EC35-4976-85D4-DDCEA788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37DD-44DC-4195-8578-ACDB6036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CBC7-69C3-4EFC-83C7-DD667CBD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AF9D8-9D29-40CF-9587-AF6018F35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CABE-FB48-44BC-AE65-D1679AFB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64DB-DD83-4DE7-9700-02D009D8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4F00-6A89-4205-BAD6-43113121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9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EB160-E68C-4318-96D4-93FA270DD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73DD5-ACE7-4E23-9E6D-D85971C5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3F1B-0E65-4458-A26C-F70FCC29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6969-08A3-4AFF-921B-7529AA7A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3102-C252-447E-A774-FC22B527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8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973-BCF8-4D00-ADF9-AF566B41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EEC7-5AB2-45A5-8BAF-11E98AD7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993D-A7AD-44EC-B5BC-B377E10C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DE96-7A6B-4323-BEE1-C1AD4B0E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9CC0-69DA-4765-B7A9-08E3F13C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6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F627-FA0E-4C76-BF2F-ED1424C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E468A-2D73-4DFE-99C2-8FE5D4AF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598D6-8A35-4D26-84C8-74E9C44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EF87-9D11-4D6D-A848-3B622BD3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4195-9887-4853-887B-127D2429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2E19-293D-43A9-9B14-50A717E4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8AAE-2A5B-479A-9A78-DD2B216BE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52B8C-D1FE-4ACA-88A1-055AF6E0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999-9F1A-402D-90AD-34E8C1B6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9C97-C3DE-4CC1-80F8-5BAB583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039B8-6E84-428F-9EB6-B2D3060D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7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6D55-2398-494F-B79E-94FA582B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0FDE-0402-4313-B00D-D1DFA231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F474E-6E67-48F2-97F6-B51187D38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B6D9A-614E-4BE7-B73C-40C07078C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720FE-E314-44F6-BD53-F314FC4F4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0A615-9DB3-4F14-8D2D-CBEB280E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839F9-E82C-48E3-99CC-8D6BF4F0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64039-A058-44CB-BD97-88B52F6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1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D9D1-8FF9-4451-AABF-5098A294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8E03E-B9D9-498B-BEC0-F8E0ED2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F464D-AA69-4A95-90D6-2B942926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CF7F7-D7BB-41BC-B3C7-FD072DE5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59561-E817-4D96-A862-B4E5905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33F63-78D5-4DC8-A38A-D8986621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7A253-C54A-4C5C-A6FF-89BF03EE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62A5-B253-4EDA-A61D-47001BB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8FA2-5ABF-4052-A5B8-F1CE75C3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EE77D-3AEC-48E0-BB71-4696E1BC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65AE-1AE6-466D-9974-F7EF57A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21FBC-5962-4974-B40D-F9C54466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DFFC-A9CD-4B4D-AE9D-5DE866AA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5CA-0C22-42BC-83B1-C876E04D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6627E-87BA-4577-A0C1-96B050C29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8FFC-742F-496A-8155-049B6D18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F058-880E-4CF0-854C-97CE1DCF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BC563-8A11-4DCD-BB14-58F44384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A03F5-C2DC-4526-BEAA-7EAEB387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79A2A-C799-462A-958C-D0B1D677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2DAE-A125-4F91-BD9B-87A7B985A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C5FE-609C-4ACA-9CD8-18FCA3FE5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D892-892B-48B1-88D6-A13F7CEB8136}" type="datetimeFigureOut">
              <a:rPr lang="en-US" smtClean="0"/>
              <a:t>2025-08-18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6B0C-6581-4B83-B7A2-66E7B094C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36A1-1173-453B-89CE-1BB790B2D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8BDD-F98F-4A67-8743-3B0E4D4BA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F3E-C51B-41C0-8D2C-15DD73889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Airline Crew Scheduling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A94E9-C715-47D9-8186-6E330A924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Robert Pacuła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2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7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Report 5: All Users with hours worked per month 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72378-A35F-4673-ABFC-6DF3AEB1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2" y="694549"/>
            <a:ext cx="673511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8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7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T-SQL Queries: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71165-65FE-4733-9948-97427F926804}"/>
              </a:ext>
            </a:extLst>
          </p:cNvPr>
          <p:cNvSpPr txBox="1"/>
          <p:nvPr/>
        </p:nvSpPr>
        <p:spPr>
          <a:xfrm>
            <a:off x="243445" y="2755075"/>
            <a:ext cx="1178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Thank you!</a:t>
            </a:r>
          </a:p>
          <a:p>
            <a:pPr algn="ctr"/>
            <a:endParaRPr lang="pl-PL" dirty="0"/>
          </a:p>
          <a:p>
            <a:pPr algn="ctr"/>
            <a:r>
              <a:rPr lang="en-US" dirty="0"/>
              <a:t>https://github.com/robpacpriv/airline</a:t>
            </a:r>
          </a:p>
        </p:txBody>
      </p:sp>
    </p:spTree>
    <p:extLst>
      <p:ext uri="{BB962C8B-B14F-4D97-AF65-F5344CB8AC3E}">
        <p14:creationId xmlns:p14="http://schemas.microsoft.com/office/powerpoint/2010/main" val="372710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382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Slow Internet Connetsion / SLA: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DCA9B-D261-46DA-B86A-FFAB0001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5" y="486887"/>
            <a:ext cx="8856796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382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DataBase Diagram: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6A53E-534B-4BDE-95CD-3B3400FC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8" y="604142"/>
            <a:ext cx="11410522" cy="59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4" y="170995"/>
            <a:ext cx="59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RLS plan with separate schema as a upper layer: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6A53E-534B-4BDE-95CD-3B3400FC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44" y="2341516"/>
            <a:ext cx="8132932" cy="4237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56C61-AADB-412B-AB3D-D98332E078E4}"/>
              </a:ext>
            </a:extLst>
          </p:cNvPr>
          <p:cNvSpPr txBox="1"/>
          <p:nvPr/>
        </p:nvSpPr>
        <p:spPr>
          <a:xfrm>
            <a:off x="243444" y="584652"/>
            <a:ext cx="5029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 (Body)"/>
              </a:rPr>
              <a:t>[ap]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alibri (Body)"/>
              </a:rPr>
              <a:t>.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 (Body)"/>
              </a:rPr>
              <a:t>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vGetFlyingCrew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libri (Body)"/>
              </a:rPr>
              <a:t>]</a:t>
            </a:r>
            <a:r>
              <a:rPr lang="pl-PL" sz="1000" dirty="0">
                <a:solidFill>
                  <a:srgbClr val="000000"/>
                </a:solidFill>
                <a:highlight>
                  <a:srgbClr val="FFFFFF"/>
                </a:highlight>
                <a:latin typeface="Calibri (Body)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(Body)"/>
              </a:rPr>
              <a:t>[ap].[</a:t>
            </a:r>
            <a:r>
              <a:rPr lang="en-US" sz="1000" dirty="0" err="1">
                <a:latin typeface="Calibri (Body)"/>
              </a:rPr>
              <a:t>vGetUserNotFollowingRules</a:t>
            </a:r>
            <a:r>
              <a:rPr lang="en-US" sz="1000" dirty="0">
                <a:latin typeface="Calibri (Body)"/>
              </a:rPr>
              <a:t>],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(Body)"/>
              </a:rPr>
              <a:t>[ap].[</a:t>
            </a:r>
            <a:r>
              <a:rPr lang="en-US" sz="1000" dirty="0" err="1">
                <a:latin typeface="Calibri (Body)"/>
              </a:rPr>
              <a:t>vGetUserFlownHoursPerMonth</a:t>
            </a:r>
            <a:r>
              <a:rPr lang="en-US" sz="1000" dirty="0">
                <a:latin typeface="Calibri (Body)"/>
              </a:rPr>
              <a:t>],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(Body)"/>
              </a:rPr>
              <a:t>[ap].[</a:t>
            </a:r>
            <a:r>
              <a:rPr lang="en-US" sz="1000" dirty="0" err="1">
                <a:latin typeface="Calibri (Body)"/>
              </a:rPr>
              <a:t>vGetFlightDetails</a:t>
            </a:r>
            <a:r>
              <a:rPr lang="en-US" sz="1000" dirty="0">
                <a:latin typeface="Calibri (Body)"/>
              </a:rPr>
              <a:t>],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(Body)"/>
              </a:rPr>
              <a:t>[ap].[</a:t>
            </a:r>
            <a:r>
              <a:rPr lang="en-US" sz="1000" dirty="0" err="1">
                <a:latin typeface="Calibri (Body)"/>
              </a:rPr>
              <a:t>vGetUserDetails</a:t>
            </a:r>
            <a:r>
              <a:rPr lang="en-US" sz="1000" dirty="0">
                <a:latin typeface="Calibri (Body)"/>
              </a:rPr>
              <a:t>]</a:t>
            </a:r>
            <a:endParaRPr lang="pl-PL" sz="1000" dirty="0">
              <a:latin typeface="Calibri (Body)"/>
            </a:endParaRPr>
          </a:p>
          <a:p>
            <a:pPr marL="171450" indent="-171450">
              <a:buFontTx/>
              <a:buChar char="-"/>
            </a:pPr>
            <a:endParaRPr lang="pl-PL" sz="1000" dirty="0">
              <a:latin typeface="Calibri (Body)"/>
            </a:endParaRPr>
          </a:p>
          <a:p>
            <a:r>
              <a:rPr lang="pl-PL" sz="1000" dirty="0">
                <a:latin typeface="Calibri (Body)"/>
              </a:rPr>
              <a:t>For Whom ? Airport Managers could see only data related to theirs airport.</a:t>
            </a:r>
            <a:endParaRPr lang="en-US" sz="1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4868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382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Archiving / HouseKeeping data: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AC9B5-3190-4911-90E3-2697878DB606}"/>
              </a:ext>
            </a:extLst>
          </p:cNvPr>
          <p:cNvSpPr txBox="1"/>
          <p:nvPr/>
        </p:nvSpPr>
        <p:spPr>
          <a:xfrm>
            <a:off x="243445" y="584400"/>
            <a:ext cx="60950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[archive].[</a:t>
            </a:r>
            <a:r>
              <a:rPr lang="en-US" sz="1000" dirty="0" err="1"/>
              <a:t>CrewHoursFlown</a:t>
            </a:r>
            <a:r>
              <a:rPr lang="en-US" sz="1000" dirty="0"/>
              <a:t>]</a:t>
            </a:r>
            <a:r>
              <a:rPr lang="pl-PL" sz="1000" dirty="0"/>
              <a:t>,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[archive].[Flight]</a:t>
            </a:r>
            <a:r>
              <a:rPr lang="pl-PL" sz="1000" dirty="0"/>
              <a:t>,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[archive].[</a:t>
            </a:r>
            <a:r>
              <a:rPr lang="en-US" sz="1000" dirty="0" err="1"/>
              <a:t>FlightCrew</a:t>
            </a:r>
            <a:r>
              <a:rPr lang="en-US" sz="1000" dirty="0"/>
              <a:t>]</a:t>
            </a:r>
            <a:r>
              <a:rPr lang="pl-PL" sz="1000" dirty="0"/>
              <a:t>,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[archive].[</a:t>
            </a:r>
            <a:r>
              <a:rPr lang="en-US" sz="1000" dirty="0" err="1"/>
              <a:t>UserWorkingHours</a:t>
            </a:r>
            <a:r>
              <a:rPr lang="en-US" sz="1000" dirty="0"/>
              <a:t>]</a:t>
            </a:r>
            <a:endParaRPr lang="pl-PL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000" dirty="0"/>
          </a:p>
          <a:p>
            <a:r>
              <a:rPr lang="pl-PL" sz="1000" dirty="0"/>
              <a:t>Switch partition is much faster than copying data.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427AD-6668-49A1-B799-2EEAE77C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5" y="1908945"/>
            <a:ext cx="11732820" cy="1436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58704-5AF9-4479-903A-910339DE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35" y="3533239"/>
            <a:ext cx="11760530" cy="18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4" y="170995"/>
            <a:ext cx="52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View with Users: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A9792-447B-4D2B-A211-6B21CA8A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5" y="540327"/>
            <a:ext cx="5152659" cy="3169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649D2-DBC6-4722-9960-C859F8A00C1F}"/>
              </a:ext>
            </a:extLst>
          </p:cNvPr>
          <p:cNvSpPr txBox="1"/>
          <p:nvPr/>
        </p:nvSpPr>
        <p:spPr>
          <a:xfrm>
            <a:off x="5659824" y="269956"/>
            <a:ext cx="382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View with Flights: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0E1F2-B580-424A-BC51-DC0CBB21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83" y="652360"/>
            <a:ext cx="5891209" cy="59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7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Report 2: Looking for a cew for by a location: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0345DB-80F2-4911-A968-7377A6CE3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997528"/>
            <a:ext cx="11948555" cy="45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3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7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Report 3: All crew members currently in flight: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5A6A9-FDCC-4261-A8D8-B1EE769C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5" y="799240"/>
            <a:ext cx="12013870" cy="22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8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C6FAAB-F234-4519-99C6-64D5DA707703}"/>
              </a:ext>
            </a:extLst>
          </p:cNvPr>
          <p:cNvSpPr txBox="1"/>
          <p:nvPr/>
        </p:nvSpPr>
        <p:spPr>
          <a:xfrm>
            <a:off x="243445" y="170995"/>
            <a:ext cx="77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Report 4: All crew members with hour limitations: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373A-31B0-4F70-85EA-A6328CE3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643868"/>
            <a:ext cx="12061371" cy="36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4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Office Theme</vt:lpstr>
      <vt:lpstr>Airline Crew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Pacula</dc:creator>
  <cp:lastModifiedBy>Robert Pacula</cp:lastModifiedBy>
  <cp:revision>26</cp:revision>
  <dcterms:created xsi:type="dcterms:W3CDTF">2025-08-18T08:54:46Z</dcterms:created>
  <dcterms:modified xsi:type="dcterms:W3CDTF">2025-08-18T15:36:15Z</dcterms:modified>
</cp:coreProperties>
</file>