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7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dirty="0" err="1"/>
              <a:t>Monalco</a:t>
            </a:r>
            <a:r>
              <a:rPr lang="en-AU" sz="1070" b="1" dirty="0"/>
              <a:t> Mining is one of the world’s large iron ore mining companies and has discovered major iron resources in Western Australia. </a:t>
            </a:r>
            <a:r>
              <a:rPr lang="en-AU" sz="1070" b="1" dirty="0" err="1"/>
              <a:t>Monalco</a:t>
            </a:r>
            <a:r>
              <a:rPr lang="en-AU" sz="1070" b="1" dirty="0"/>
              <a:t> heavily invested in processing equipment during a significant world iron price increase, but prices have since dropped.  In order to safeguard profitability, management has decided to investigate costs, particularly maintenance expenditures.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dirty="0"/>
              <a:t>Maintenance costs will be reduced by 20% of the $30M spent in 2018, for a total of $6M, while maintaining operational availability of all equipment to continue production.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savings </a:t>
            </a:r>
            <a:r>
              <a:rPr lang="en-AU" sz="1071" b="1" dirty="0"/>
              <a:t>for maintenance expenditure only, and assuming prices will remain low at $55/ton (no ability to grow revenue to get out of the problem).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 constraint of a break-even of $50/ton</a:t>
            </a:r>
            <a:r>
              <a:rPr lang="en-AU" sz="1070" b="1" dirty="0"/>
              <a:t>. 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Nec</a:t>
            </a:r>
            <a:r>
              <a:rPr lang="en-AU" sz="1070" b="1" dirty="0"/>
              <a:t>essity of maintenance event every 50,000 tons of iron ore processed.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0" b="1" dirty="0"/>
              <a:t>Requirement to respond to work requests as needed.</a:t>
            </a:r>
            <a:endParaRPr lang="en-AU"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 Historian:  iron ore processing data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00" b="1" dirty="0"/>
              <a:t>Ellipse DB:  Historical Work Order info (prior to SAP Upgrade)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SAP</a:t>
            </a:r>
            <a:r>
              <a:rPr lang="en-AU" sz="1000" b="1" dirty="0"/>
              <a:t>:  Current data on equipment logs and work orders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T3000 DCS: Data on ore parameters, such as vibrations, temperature and humidity (this data source may identify work order drivers)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53318" y="3489448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00" b="1" dirty="0"/>
              <a:t>Chris Hui – Team Lead, insights and Analytics Team</a:t>
            </a:r>
            <a:endParaRPr lang="en-AU"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Hanel</a:t>
            </a:r>
            <a:r>
              <a:rPr lang="en-AU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Adams – Reliability Engineer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00" b="1" dirty="0"/>
              <a:t>Jonas Richards – Asset Integrity Manager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Bruce Banner – Maintenance SME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00" b="1" dirty="0"/>
              <a:t>Jane Steer – Principal Maintenance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Fargo Williams – Change Manager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00" b="1" dirty="0"/>
              <a:t>Tara Starr – Maintenance SME</a:t>
            </a:r>
            <a:endParaRPr lang="en-AU"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opportunities exist for </a:t>
            </a:r>
            <a:r>
              <a:rPr lang="en-AU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Monalco</a:t>
            </a: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reduce annual maintenance expenses by $6M in 2019, through the reduction of  excess wear and maintenance events which drive up equipment maintenance costs.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618</Words>
  <Application>Microsoft Office PowerPoint</Application>
  <PresentationFormat>On-screen Show (4:3)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Quattrocento Sans</vt:lpstr>
      <vt:lpstr>Arial</vt:lpstr>
      <vt:lpstr>Calibri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robert palinic</cp:lastModifiedBy>
  <cp:revision>3</cp:revision>
  <dcterms:modified xsi:type="dcterms:W3CDTF">2021-06-01T00:42:49Z</dcterms:modified>
</cp:coreProperties>
</file>