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Nordic Sensing Co. (NSC)  is a top-five player in the IoT sensor space focusing on energy consumption and production. NSC’s newest offering in the residential energy usage space, </a:t>
            </a:r>
            <a:r>
              <a:rPr lang="en-AU" sz="1070" b="1" dirty="0" err="1"/>
              <a:t>InSense</a:t>
            </a:r>
            <a:r>
              <a:rPr lang="en-AU" sz="1070" b="1" dirty="0"/>
              <a:t>, had a 1-2% failure rate during manufacturing during early-stage development testing.  Factories in Asia have been refocused solely on </a:t>
            </a:r>
            <a:r>
              <a:rPr lang="en-AU" sz="1070" b="1" dirty="0" err="1"/>
              <a:t>InSense</a:t>
            </a:r>
            <a:r>
              <a:rPr lang="en-AU" sz="1070" b="1" dirty="0"/>
              <a:t>, manufacturing a new sensor every 30 minutes.   The current sensor failure rate has jumped to 15%.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which manufacturer or supplier is driving </a:t>
            </a:r>
            <a:r>
              <a:rPr lang="en-AU" sz="1071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manufacturing failures, either through the manufacturing process or through supplier issues, in order to bring the failure rate down from 15% to below 5%.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space is constrained by the data available, which is an Excel spreadsheet containing manufacturing and supplier data for the last two quarters.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to only the dat</a:t>
            </a:r>
            <a:r>
              <a:rPr lang="en-AU" sz="1070" b="1" dirty="0"/>
              <a:t>a available in the spreadsheet, as well as time required to do a thorough analysis by tomorrow morning.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Excel spreadsheet from Tony R. Abraham, VP </a:t>
            </a:r>
            <a:r>
              <a:rPr lang="en-AU" sz="1070" b="1" dirty="0" err="1"/>
              <a:t>InSense</a:t>
            </a:r>
            <a:r>
              <a:rPr lang="en-AU" sz="1070" b="1" dirty="0"/>
              <a:t>, listing manufacturing data for the last two quarters and identifying failed units.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R Abraham, MBA.  VP </a:t>
            </a:r>
            <a:r>
              <a:rPr lang="en-AU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endParaRPr lang="en-AU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Vince </a:t>
            </a:r>
            <a:r>
              <a:rPr lang="en-CA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CA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Head of Dat</a:t>
            </a:r>
            <a:r>
              <a:rPr lang="en-CA" sz="1100" dirty="0"/>
              <a:t>a </a:t>
            </a:r>
            <a:r>
              <a:rPr lang="en-CA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/>
              <a:t>Jessica Jones - QA</a:t>
            </a:r>
            <a:r>
              <a:rPr lang="en-CA" sz="1100" dirty="0"/>
              <a:t>/QC Engineer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cause of the growth of the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failure rate from 1-2% to 15%, by tomorrow morning, through analysis of manufacturing and supplier data going back two quarters.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575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robert palinic</cp:lastModifiedBy>
  <cp:revision>3</cp:revision>
  <dcterms:modified xsi:type="dcterms:W3CDTF">2021-06-01T01:07:54Z</dcterms:modified>
</cp:coreProperties>
</file>