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>
      <p:cViewPr>
        <p:scale>
          <a:sx n="125" d="100"/>
          <a:sy n="125" d="100"/>
        </p:scale>
        <p:origin x="-16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1D1-503B-46F3-A2A6-F2A455FA635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7048-200D-4BC0-A02B-6F32E81D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6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1D1-503B-46F3-A2A6-F2A455FA635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7048-200D-4BC0-A02B-6F32E81D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1D1-503B-46F3-A2A6-F2A455FA635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7048-200D-4BC0-A02B-6F32E81D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5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1D1-503B-46F3-A2A6-F2A455FA635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7048-200D-4BC0-A02B-6F32E81D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1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1D1-503B-46F3-A2A6-F2A455FA635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7048-200D-4BC0-A02B-6F32E81D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0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1D1-503B-46F3-A2A6-F2A455FA635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7048-200D-4BC0-A02B-6F32E81D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1D1-503B-46F3-A2A6-F2A455FA635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7048-200D-4BC0-A02B-6F32E81D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1D1-503B-46F3-A2A6-F2A455FA635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7048-200D-4BC0-A02B-6F32E81D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1D1-503B-46F3-A2A6-F2A455FA635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7048-200D-4BC0-A02B-6F32E81D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1D1-503B-46F3-A2A6-F2A455FA635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7048-200D-4BC0-A02B-6F32E81D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51D1-503B-46F3-A2A6-F2A455FA635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7048-200D-4BC0-A02B-6F32E81D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7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51D1-503B-46F3-A2A6-F2A455FA6356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77048-200D-4BC0-A02B-6F32E81D5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717718"/>
            <a:ext cx="5334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1042173"/>
            <a:ext cx="533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itchFamily="34" charset="0"/>
                <a:cs typeface="Arial" pitchFamily="34" charset="0"/>
              </a:rPr>
              <a:t>Date	Description		Category</a:t>
            </a:r>
            <a:r>
              <a:rPr lang="en-US" sz="11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Amount	Balance</a:t>
            </a:r>
            <a:endParaRPr lang="en-US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1338921"/>
            <a:ext cx="5334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  <a:p>
            <a:pPr>
              <a:spcAft>
                <a:spcPts val="600"/>
              </a:spcAft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12/15/17	Groceries		Groceries	$25.00	$150.00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717716"/>
            <a:ext cx="167640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990600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Add Expense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104520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66800" y="1246092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600" y="1267465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Add Expense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38400" y="132207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6800" y="1522957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1529674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Add Expense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438400" y="158427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66800" y="1785166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0600" y="1806539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Add Expense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38400" y="186114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66800" y="2062031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90600" y="717717"/>
            <a:ext cx="1676400" cy="2728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Controls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19400" y="718436"/>
            <a:ext cx="5334000" cy="2728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Expenses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0600" y="4466758"/>
            <a:ext cx="167640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endPara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4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Rent	      $1800</a:t>
            </a:r>
          </a:p>
          <a:p>
            <a:pPr>
              <a:spcAft>
                <a:spcPts val="4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Rent	      $1800</a:t>
            </a:r>
          </a:p>
          <a:p>
            <a:pPr>
              <a:spcAft>
                <a:spcPts val="4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Rent	      $1800</a:t>
            </a:r>
          </a:p>
          <a:p>
            <a:pPr>
              <a:spcAft>
                <a:spcPts val="4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Rent	      $1800</a:t>
            </a:r>
          </a:p>
          <a:p>
            <a:pPr>
              <a:spcAft>
                <a:spcPts val="4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Rent	      $1800</a:t>
            </a:r>
          </a:p>
          <a:p>
            <a:pPr>
              <a:spcAft>
                <a:spcPts val="4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Rent	      $1800</a:t>
            </a:r>
          </a:p>
          <a:p>
            <a:pPr>
              <a:spcAft>
                <a:spcPts val="4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Rent	      $1800</a:t>
            </a:r>
            <a:endPara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0600" y="4466757"/>
            <a:ext cx="1676400" cy="2728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Categories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90600" y="2592238"/>
            <a:ext cx="167640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spcAft>
                <a:spcPts val="400"/>
              </a:spcAft>
            </a:pPr>
            <a:endParaRPr lang="en-US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90600" y="2592237"/>
            <a:ext cx="1676400" cy="2728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Categories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0600" y="286512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Checking           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$2000.00</a:t>
            </a:r>
          </a:p>
          <a:p>
            <a:pPr>
              <a:spcAft>
                <a:spcPts val="400"/>
              </a:spcAft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Checking           </a:t>
            </a:r>
            <a:r>
              <a:rPr lang="en-US" sz="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2000.00</a:t>
            </a:r>
          </a:p>
          <a:p>
            <a:pPr>
              <a:spcAft>
                <a:spcPts val="400"/>
              </a:spcAft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Checking           </a:t>
            </a:r>
            <a:r>
              <a:rPr lang="en-US" sz="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9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2000.00</a:t>
            </a:r>
          </a:p>
          <a:p>
            <a:pPr>
              <a:spcAft>
                <a:spcPts val="400"/>
              </a:spcAft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Checking           </a:t>
            </a:r>
            <a:r>
              <a:rPr lang="en-US" sz="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$2000.00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8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b"/>
      <a:lstStyle>
        <a:defPPr>
          <a:spcAft>
            <a:spcPts val="400"/>
          </a:spcAft>
          <a:defRPr sz="9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9</cp:revision>
  <dcterms:created xsi:type="dcterms:W3CDTF">2017-12-17T22:21:59Z</dcterms:created>
  <dcterms:modified xsi:type="dcterms:W3CDTF">2017-12-17T23:14:34Z</dcterms:modified>
</cp:coreProperties>
</file>