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3" r:id="rId4"/>
    <p:sldId id="260" r:id="rId5"/>
    <p:sldId id="261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46" autoAdjust="0"/>
    <p:restoredTop sz="94660"/>
  </p:normalViewPr>
  <p:slideViewPr>
    <p:cSldViewPr>
      <p:cViewPr varScale="1">
        <p:scale>
          <a:sx n="86" d="100"/>
          <a:sy n="86" d="100"/>
        </p:scale>
        <p:origin x="18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8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06A4-9D39-4B68-A230-8BD50B9E1D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B9A1-A407-4A27-90CB-4127C122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76200" y="140327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118913" y="3124200"/>
            <a:ext cx="143174" cy="248009"/>
          </a:xfrm>
          <a:prstGeom prst="chevron">
            <a:avLst>
              <a:gd name="adj" fmla="val 71621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1860" y="55856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688317" y="276648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Equal 78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Equal 79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690564"/>
            <a:ext cx="8382000" cy="6015036"/>
            <a:chOff x="2743200" y="690564"/>
            <a:chExt cx="5952306" cy="6015036"/>
          </a:xfrm>
        </p:grpSpPr>
        <p:sp>
          <p:nvSpPr>
            <p:cNvPr id="74" name="Rectangle 73"/>
            <p:cNvSpPr/>
            <p:nvPr/>
          </p:nvSpPr>
          <p:spPr>
            <a:xfrm>
              <a:off x="2743200" y="690564"/>
              <a:ext cx="5943600" cy="2871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57500" y="701632"/>
              <a:ext cx="5524500" cy="261613"/>
              <a:chOff x="2857500" y="1350387"/>
              <a:chExt cx="5524500" cy="261613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971800" y="1350390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Date</a:t>
                </a:r>
                <a:endParaRPr lang="en-US" sz="11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24376" y="1350390"/>
                <a:ext cx="1738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Description</a:t>
                </a:r>
                <a:endParaRPr lang="en-US" sz="11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38800" y="1350389"/>
                <a:ext cx="1066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Category</a:t>
                </a:r>
                <a:endParaRPr lang="en-US" sz="11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81800" y="1350388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Amount</a:t>
                </a:r>
                <a:endParaRPr lang="en-US" sz="11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620000" y="1350387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Balance</a:t>
                </a:r>
                <a:endParaRPr lang="en-US" sz="11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7500" y="1435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751906" y="987070"/>
              <a:ext cx="5943600" cy="246224"/>
              <a:chOff x="2743200" y="1216385"/>
              <a:chExt cx="5943600" cy="24622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2751906" y="1248792"/>
              <a:ext cx="5943600" cy="246224"/>
              <a:chOff x="2743200" y="1216385"/>
              <a:chExt cx="5943600" cy="24622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2743200" y="690564"/>
              <a:ext cx="5943600" cy="6015036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751906" y="1498130"/>
              <a:ext cx="5943600" cy="246224"/>
              <a:chOff x="2743200" y="1216385"/>
              <a:chExt cx="5943600" cy="24622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2751906" y="1759852"/>
              <a:ext cx="5943600" cy="246224"/>
              <a:chOff x="2743200" y="1216385"/>
              <a:chExt cx="5943600" cy="24622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750389" y="2006073"/>
              <a:ext cx="5943600" cy="246224"/>
              <a:chOff x="2743200" y="1216385"/>
              <a:chExt cx="5943600" cy="24622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2750389" y="2267795"/>
              <a:ext cx="5943600" cy="246224"/>
              <a:chOff x="2743200" y="1216385"/>
              <a:chExt cx="5943600" cy="24622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750389" y="2517133"/>
              <a:ext cx="5943600" cy="246224"/>
              <a:chOff x="2743200" y="1216385"/>
              <a:chExt cx="5943600" cy="246224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4" name="Straight Connector 14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2750389" y="2778855"/>
              <a:ext cx="5943600" cy="246224"/>
              <a:chOff x="2743200" y="1216385"/>
              <a:chExt cx="5943600" cy="24622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>
            <a:off x="106367" y="48686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60" name="Straight Connector 159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ight Arrow 161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90896" y="849310"/>
            <a:ext cx="225027" cy="160767"/>
            <a:chOff x="125020" y="766958"/>
            <a:chExt cx="191488" cy="136806"/>
          </a:xfrm>
        </p:grpSpPr>
        <p:sp>
          <p:nvSpPr>
            <p:cNvPr id="164" name="Striped Right Arrow 163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triped Right Arrow 164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44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76200" y="140327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36517" y="144387"/>
            <a:ext cx="1752602" cy="221680"/>
            <a:chOff x="6982698" y="243652"/>
            <a:chExt cx="1999763" cy="221680"/>
          </a:xfrm>
        </p:grpSpPr>
        <p:sp>
          <p:nvSpPr>
            <p:cNvPr id="3" name="Rounded Rectangle 2"/>
            <p:cNvSpPr/>
            <p:nvPr/>
          </p:nvSpPr>
          <p:spPr>
            <a:xfrm>
              <a:off x="6982698" y="243652"/>
              <a:ext cx="1999763" cy="221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Search Expenses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769033" y="297127"/>
              <a:ext cx="78304" cy="122072"/>
              <a:chOff x="71437" y="990601"/>
              <a:chExt cx="157897" cy="246154"/>
            </a:xfrm>
          </p:grpSpPr>
          <p:sp>
            <p:nvSpPr>
              <p:cNvPr id="11" name="Rectangle 10"/>
              <p:cNvSpPr/>
              <p:nvPr/>
            </p:nvSpPr>
            <p:spPr>
              <a:xfrm rot="2700000">
                <a:off x="96746" y="1104167"/>
                <a:ext cx="228600" cy="3657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1437" y="990601"/>
                <a:ext cx="157164" cy="1571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hevron 12"/>
          <p:cNvSpPr/>
          <p:nvPr/>
        </p:nvSpPr>
        <p:spPr>
          <a:xfrm rot="10800000">
            <a:off x="118913" y="3124200"/>
            <a:ext cx="143174" cy="248009"/>
          </a:xfrm>
          <a:prstGeom prst="chevron">
            <a:avLst>
              <a:gd name="adj" fmla="val 71621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43200" y="11763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Savings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743200" y="538208"/>
            <a:ext cx="6248400" cy="6167391"/>
            <a:chOff x="2743200" y="690563"/>
            <a:chExt cx="5952306" cy="6167391"/>
          </a:xfrm>
        </p:grpSpPr>
        <p:sp>
          <p:nvSpPr>
            <p:cNvPr id="6" name="Rectangle 5"/>
            <p:cNvSpPr/>
            <p:nvPr/>
          </p:nvSpPr>
          <p:spPr>
            <a:xfrm>
              <a:off x="2743200" y="690563"/>
              <a:ext cx="5943600" cy="6167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43200" y="690564"/>
              <a:ext cx="5943600" cy="2871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57500" y="701632"/>
              <a:ext cx="5524500" cy="261613"/>
              <a:chOff x="2857500" y="1350387"/>
              <a:chExt cx="5524500" cy="261613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971800" y="1350390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Date</a:t>
                </a:r>
                <a:endParaRPr lang="en-US" sz="11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24376" y="1350390"/>
                <a:ext cx="1738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Description</a:t>
                </a:r>
                <a:endParaRPr lang="en-US" sz="11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38800" y="1350389"/>
                <a:ext cx="1066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Category</a:t>
                </a:r>
                <a:endParaRPr lang="en-US" sz="11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81800" y="1350388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Amount</a:t>
                </a:r>
                <a:endParaRPr lang="en-US" sz="11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620000" y="1350387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Balance</a:t>
                </a:r>
                <a:endParaRPr lang="en-US" sz="11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7500" y="1435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751906" y="987070"/>
              <a:ext cx="5943600" cy="246224"/>
              <a:chOff x="2743200" y="1216385"/>
              <a:chExt cx="5943600" cy="24622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2751906" y="1248792"/>
              <a:ext cx="5943600" cy="246224"/>
              <a:chOff x="2743200" y="1216385"/>
              <a:chExt cx="5943600" cy="24622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2751906" y="1498130"/>
              <a:ext cx="5943600" cy="246224"/>
              <a:chOff x="2743200" y="1216385"/>
              <a:chExt cx="5943600" cy="24622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2751906" y="1759852"/>
              <a:ext cx="5943600" cy="246224"/>
              <a:chOff x="2743200" y="1216385"/>
              <a:chExt cx="5943600" cy="24622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750389" y="2006073"/>
              <a:ext cx="5943600" cy="246224"/>
              <a:chOff x="2743200" y="1216385"/>
              <a:chExt cx="5943600" cy="24622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2750389" y="2267795"/>
              <a:ext cx="5943600" cy="246224"/>
              <a:chOff x="2743200" y="1216385"/>
              <a:chExt cx="5943600" cy="24622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750389" y="2517133"/>
              <a:ext cx="5943600" cy="246224"/>
              <a:chOff x="2743200" y="1216385"/>
              <a:chExt cx="5943600" cy="246224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4" name="Straight Connector 14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2750389" y="2778855"/>
              <a:ext cx="5943600" cy="246224"/>
              <a:chOff x="2743200" y="1216385"/>
              <a:chExt cx="5943600" cy="24622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/>
          <p:cNvSpPr/>
          <p:nvPr/>
        </p:nvSpPr>
        <p:spPr>
          <a:xfrm>
            <a:off x="536521" y="500109"/>
            <a:ext cx="1752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Accounts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6521" y="728709"/>
            <a:ext cx="1752600" cy="1825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14236" y="1412380"/>
            <a:ext cx="1755111" cy="230832"/>
            <a:chOff x="536521" y="1922621"/>
            <a:chExt cx="1752600" cy="230832"/>
          </a:xfrm>
        </p:grpSpPr>
        <p:sp>
          <p:nvSpPr>
            <p:cNvPr id="34" name="TextBox 33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$9020.20</a:t>
              </a:r>
              <a:endParaRPr lang="en-US" sz="9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23426" y="538209"/>
            <a:ext cx="303264" cy="152400"/>
            <a:chOff x="1831920" y="958349"/>
            <a:chExt cx="389466" cy="195719"/>
          </a:xfrm>
        </p:grpSpPr>
        <p:sp>
          <p:nvSpPr>
            <p:cNvPr id="15" name="Cross 14"/>
            <p:cNvSpPr/>
            <p:nvPr/>
          </p:nvSpPr>
          <p:spPr>
            <a:xfrm>
              <a:off x="1831920" y="980009"/>
              <a:ext cx="152400" cy="152400"/>
            </a:xfrm>
            <a:prstGeom prst="plus">
              <a:avLst>
                <a:gd name="adj" fmla="val 4236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52053" y="958349"/>
              <a:ext cx="169333" cy="195719"/>
              <a:chOff x="2052053" y="980009"/>
              <a:chExt cx="169333" cy="1957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Equal 15"/>
              <p:cNvSpPr/>
              <p:nvPr/>
            </p:nvSpPr>
            <p:spPr>
              <a:xfrm>
                <a:off x="2052053" y="980009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qual 42"/>
              <p:cNvSpPr/>
              <p:nvPr/>
            </p:nvSpPr>
            <p:spPr>
              <a:xfrm>
                <a:off x="2052053" y="1023328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536519" y="728709"/>
            <a:ext cx="1752602" cy="2451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                            Balance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37976" y="1187867"/>
            <a:ext cx="1751143" cy="241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4233" y="974820"/>
            <a:ext cx="1774886" cy="230832"/>
            <a:chOff x="536521" y="1922621"/>
            <a:chExt cx="17526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$99999.99 </a:t>
              </a:r>
              <a:endParaRPr lang="en-US" sz="900" dirty="0"/>
            </a:p>
          </p:txBody>
        </p:sp>
      </p:grpSp>
      <p:sp>
        <p:nvSpPr>
          <p:cNvPr id="162" name="Pentagon 161"/>
          <p:cNvSpPr>
            <a:spLocks noChangeAspect="1"/>
          </p:cNvSpPr>
          <p:nvPr/>
        </p:nvSpPr>
        <p:spPr>
          <a:xfrm rot="8100000" flipV="1">
            <a:off x="2124854" y="1297326"/>
            <a:ext cx="119327" cy="24688"/>
          </a:xfrm>
          <a:prstGeom prst="homePlate">
            <a:avLst>
              <a:gd name="adj" fmla="val 89232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16622" y="2732432"/>
            <a:ext cx="1772499" cy="3973168"/>
            <a:chOff x="516622" y="2977792"/>
            <a:chExt cx="1772499" cy="3973168"/>
          </a:xfrm>
        </p:grpSpPr>
        <p:grpSp>
          <p:nvGrpSpPr>
            <p:cNvPr id="20" name="Group 19"/>
            <p:cNvGrpSpPr/>
            <p:nvPr/>
          </p:nvGrpSpPr>
          <p:grpSpPr>
            <a:xfrm>
              <a:off x="536519" y="2977792"/>
              <a:ext cx="1752600" cy="3973168"/>
              <a:chOff x="536521" y="1542449"/>
              <a:chExt cx="1752600" cy="369568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36521" y="1542449"/>
                <a:ext cx="1752600" cy="228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Categories</a:t>
                </a:r>
                <a:endParaRPr lang="en-US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6521" y="1771048"/>
                <a:ext cx="1752600" cy="3467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30878" y="3024474"/>
              <a:ext cx="303264" cy="152400"/>
              <a:chOff x="1831920" y="958349"/>
              <a:chExt cx="389466" cy="195719"/>
            </a:xfrm>
          </p:grpSpPr>
          <p:sp>
            <p:nvSpPr>
              <p:cNvPr id="82" name="Cross 81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4" name="Equal 83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Equal 84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1" name="Rectangle 160"/>
            <p:cNvSpPr/>
            <p:nvPr/>
          </p:nvSpPr>
          <p:spPr>
            <a:xfrm>
              <a:off x="536519" y="3234278"/>
              <a:ext cx="1752602" cy="2451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Name                              Budget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517" y="3479447"/>
              <a:ext cx="1752602" cy="5443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7380" y="3486615"/>
              <a:ext cx="1741841" cy="539812"/>
              <a:chOff x="527380" y="3486615"/>
              <a:chExt cx="1640835" cy="539812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527380" y="3486615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143000" y="3486615"/>
                <a:ext cx="9301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60732" y="3664278"/>
                <a:ext cx="10918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Feb, 2018:</a:t>
                </a:r>
                <a:endParaRPr lang="en-US" sz="800" i="1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444648" y="3664160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(100%) $200</a:t>
                </a:r>
                <a:endParaRPr lang="en-US" sz="700" i="1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60733" y="3810983"/>
                <a:ext cx="1091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Jan, 2018:</a:t>
                </a:r>
                <a:endParaRPr lang="en-US" sz="800" i="1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44648" y="3810865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(75%) $150</a:t>
                </a:r>
                <a:endParaRPr lang="en-US" sz="700" i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16622" y="4001873"/>
              <a:ext cx="1752600" cy="230832"/>
              <a:chOff x="516622" y="4233221"/>
              <a:chExt cx="1752600" cy="230832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519030" y="4180572"/>
              <a:ext cx="1752600" cy="230832"/>
              <a:chOff x="516622" y="4233221"/>
              <a:chExt cx="1752600" cy="2308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521438" y="4349932"/>
              <a:ext cx="1752600" cy="230832"/>
              <a:chOff x="516622" y="4233221"/>
              <a:chExt cx="1752600" cy="23083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sp>
          <p:nvSpPr>
            <p:cNvPr id="166" name="Pentagon 165"/>
            <p:cNvSpPr>
              <a:spLocks noChangeAspect="1"/>
            </p:cNvSpPr>
            <p:nvPr/>
          </p:nvSpPr>
          <p:spPr>
            <a:xfrm rot="8100000" flipV="1">
              <a:off x="2123562" y="3596594"/>
              <a:ext cx="119327" cy="24688"/>
            </a:xfrm>
            <a:prstGeom prst="homePlate">
              <a:avLst>
                <a:gd name="adj" fmla="val 89232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367" y="48686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6" name="Straight Connector 25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0896" y="849310"/>
            <a:ext cx="225027" cy="160767"/>
            <a:chOff x="125020" y="766958"/>
            <a:chExt cx="191488" cy="136806"/>
          </a:xfrm>
        </p:grpSpPr>
        <p:sp>
          <p:nvSpPr>
            <p:cNvPr id="52" name="Striped Right Arrow 51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triped Right Arrow 181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781800" y="213093"/>
            <a:ext cx="220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4110" y="1193567"/>
            <a:ext cx="1654227" cy="249133"/>
            <a:chOff x="536521" y="1922621"/>
            <a:chExt cx="1651860" cy="230832"/>
          </a:xfrm>
        </p:grpSpPr>
        <p:sp>
          <p:nvSpPr>
            <p:cNvPr id="31" name="TextBox 30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Savings</a:t>
              </a:r>
              <a:endParaRPr 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12823" y="1922621"/>
              <a:ext cx="775558" cy="21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$100.40</a:t>
              </a:r>
              <a:endParaRPr lang="en-US" sz="900" dirty="0"/>
            </a:p>
          </p:txBody>
        </p:sp>
      </p:grpSp>
      <p:sp>
        <p:nvSpPr>
          <p:cNvPr id="25" name="Circular Arrow 24"/>
          <p:cNvSpPr/>
          <p:nvPr/>
        </p:nvSpPr>
        <p:spPr>
          <a:xfrm>
            <a:off x="69789" y="1104967"/>
            <a:ext cx="252749" cy="255620"/>
          </a:xfrm>
          <a:prstGeom prst="circularArrow">
            <a:avLst>
              <a:gd name="adj1" fmla="val 16870"/>
              <a:gd name="adj2" fmla="val 1856407"/>
              <a:gd name="adj3" fmla="val 8484462"/>
              <a:gd name="adj4" fmla="val 10800000"/>
              <a:gd name="adj5" fmla="val 199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76200" y="140327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36517" y="144387"/>
            <a:ext cx="1752602" cy="221680"/>
            <a:chOff x="6982698" y="243652"/>
            <a:chExt cx="1999763" cy="221680"/>
          </a:xfrm>
        </p:grpSpPr>
        <p:sp>
          <p:nvSpPr>
            <p:cNvPr id="3" name="Rounded Rectangle 2"/>
            <p:cNvSpPr/>
            <p:nvPr/>
          </p:nvSpPr>
          <p:spPr>
            <a:xfrm>
              <a:off x="6982698" y="243652"/>
              <a:ext cx="1999763" cy="221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Search Expenses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769033" y="297127"/>
              <a:ext cx="78304" cy="122072"/>
              <a:chOff x="71437" y="990601"/>
              <a:chExt cx="157897" cy="246154"/>
            </a:xfrm>
          </p:grpSpPr>
          <p:sp>
            <p:nvSpPr>
              <p:cNvPr id="11" name="Rectangle 10"/>
              <p:cNvSpPr/>
              <p:nvPr/>
            </p:nvSpPr>
            <p:spPr>
              <a:xfrm rot="2700000">
                <a:off x="96746" y="1104167"/>
                <a:ext cx="228600" cy="3657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1437" y="990601"/>
                <a:ext cx="157164" cy="15716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hevron 12"/>
          <p:cNvSpPr/>
          <p:nvPr/>
        </p:nvSpPr>
        <p:spPr>
          <a:xfrm rot="10800000">
            <a:off x="118913" y="3124200"/>
            <a:ext cx="143174" cy="248009"/>
          </a:xfrm>
          <a:prstGeom prst="chevron">
            <a:avLst>
              <a:gd name="adj" fmla="val 71621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43200" y="11763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 Name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743200" y="538208"/>
            <a:ext cx="6248400" cy="6167391"/>
            <a:chOff x="2743200" y="690563"/>
            <a:chExt cx="5952306" cy="6167391"/>
          </a:xfrm>
        </p:grpSpPr>
        <p:sp>
          <p:nvSpPr>
            <p:cNvPr id="6" name="Rectangle 5"/>
            <p:cNvSpPr/>
            <p:nvPr/>
          </p:nvSpPr>
          <p:spPr>
            <a:xfrm>
              <a:off x="2743200" y="690563"/>
              <a:ext cx="5943600" cy="61673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43200" y="690564"/>
              <a:ext cx="5943600" cy="2871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57500" y="701632"/>
              <a:ext cx="5524500" cy="261613"/>
              <a:chOff x="2857500" y="1350387"/>
              <a:chExt cx="5524500" cy="261613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971800" y="1350390"/>
                <a:ext cx="838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Date</a:t>
                </a:r>
                <a:endParaRPr lang="en-US" sz="11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24376" y="1350390"/>
                <a:ext cx="17382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Description</a:t>
                </a:r>
                <a:endParaRPr lang="en-US" sz="11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638800" y="1350389"/>
                <a:ext cx="1066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Category</a:t>
                </a:r>
                <a:endParaRPr lang="en-US" sz="11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81800" y="1350388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Amount</a:t>
                </a:r>
                <a:endParaRPr lang="en-US" sz="11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620000" y="1350387"/>
                <a:ext cx="762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/>
                  <a:t>Balance</a:t>
                </a:r>
                <a:endParaRPr lang="en-US" sz="11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7500" y="1435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751906" y="987070"/>
              <a:ext cx="5943600" cy="246224"/>
              <a:chOff x="2743200" y="1216385"/>
              <a:chExt cx="5943600" cy="24622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4" name="Straight Connector 9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2751906" y="1248792"/>
              <a:ext cx="5943600" cy="246224"/>
              <a:chOff x="2743200" y="1216385"/>
              <a:chExt cx="5943600" cy="24622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8" name="Straight Connector 9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2751906" y="1498130"/>
              <a:ext cx="5943600" cy="246224"/>
              <a:chOff x="2743200" y="1216385"/>
              <a:chExt cx="5943600" cy="246224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8" name="Straight Connector 107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>
              <a:off x="2751906" y="1759852"/>
              <a:ext cx="5943600" cy="246224"/>
              <a:chOff x="2743200" y="1216385"/>
              <a:chExt cx="5943600" cy="24622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2750389" y="2006073"/>
              <a:ext cx="5943600" cy="246224"/>
              <a:chOff x="2743200" y="1216385"/>
              <a:chExt cx="5943600" cy="24622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6" name="Straight Connector 125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2750389" y="2267795"/>
              <a:ext cx="5943600" cy="246224"/>
              <a:chOff x="2743200" y="1216385"/>
              <a:chExt cx="5943600" cy="246224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5" name="Straight Connector 134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750389" y="2517133"/>
              <a:ext cx="5943600" cy="246224"/>
              <a:chOff x="2743200" y="1216385"/>
              <a:chExt cx="5943600" cy="246224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4" name="Straight Connector 143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2750389" y="2778855"/>
              <a:ext cx="5943600" cy="246224"/>
              <a:chOff x="2743200" y="1216385"/>
              <a:chExt cx="5943600" cy="246224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857500" y="1216385"/>
                <a:ext cx="5524500" cy="246224"/>
                <a:chOff x="2857500" y="1350387"/>
                <a:chExt cx="5524500" cy="246224"/>
              </a:xfrm>
            </p:grpSpPr>
            <p:sp>
              <p:nvSpPr>
                <p:cNvPr id="154" name="TextBox 153"/>
                <p:cNvSpPr txBox="1"/>
                <p:nvPr/>
              </p:nvSpPr>
              <p:spPr>
                <a:xfrm>
                  <a:off x="2971800" y="1350390"/>
                  <a:ext cx="8382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12/12/2017</a:t>
                  </a:r>
                  <a:endParaRPr lang="en-US" sz="10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824376" y="1350390"/>
                  <a:ext cx="173822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Description</a:t>
                  </a:r>
                  <a:endParaRPr lang="en-US" sz="10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638800" y="1350389"/>
                  <a:ext cx="1066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Category</a:t>
                  </a:r>
                  <a:endParaRPr lang="en-US" sz="10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6781800" y="1350388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$150.00</a:t>
                  </a:r>
                  <a:endParaRPr lang="en-US" sz="10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7620000" y="1350387"/>
                  <a:ext cx="762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/>
                    <a:t>$99999.99</a:t>
                  </a:r>
                  <a:endParaRPr lang="en-US" sz="1000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2857500" y="1435400"/>
                  <a:ext cx="762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2743200" y="1462609"/>
                <a:ext cx="5943600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/>
          <p:cNvSpPr/>
          <p:nvPr/>
        </p:nvSpPr>
        <p:spPr>
          <a:xfrm>
            <a:off x="536521" y="500109"/>
            <a:ext cx="1752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Accounts</a:t>
            </a:r>
            <a:endParaRPr lang="en-US" sz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6521" y="728709"/>
            <a:ext cx="1752600" cy="18250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14236" y="1412380"/>
            <a:ext cx="1755111" cy="230832"/>
            <a:chOff x="536521" y="1922621"/>
            <a:chExt cx="1752600" cy="230832"/>
          </a:xfrm>
        </p:grpSpPr>
        <p:sp>
          <p:nvSpPr>
            <p:cNvPr id="34" name="TextBox 33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$9020.20</a:t>
              </a:r>
              <a:endParaRPr lang="en-US" sz="9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23426" y="538209"/>
            <a:ext cx="303264" cy="152400"/>
            <a:chOff x="1831920" y="958349"/>
            <a:chExt cx="389466" cy="195719"/>
          </a:xfrm>
        </p:grpSpPr>
        <p:sp>
          <p:nvSpPr>
            <p:cNvPr id="15" name="Cross 14"/>
            <p:cNvSpPr/>
            <p:nvPr/>
          </p:nvSpPr>
          <p:spPr>
            <a:xfrm>
              <a:off x="1831920" y="980009"/>
              <a:ext cx="152400" cy="152400"/>
            </a:xfrm>
            <a:prstGeom prst="plus">
              <a:avLst>
                <a:gd name="adj" fmla="val 4236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52053" y="958349"/>
              <a:ext cx="169333" cy="195719"/>
              <a:chOff x="2052053" y="980009"/>
              <a:chExt cx="169333" cy="1957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Equal 15"/>
              <p:cNvSpPr/>
              <p:nvPr/>
            </p:nvSpPr>
            <p:spPr>
              <a:xfrm>
                <a:off x="2052053" y="980009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qual 42"/>
              <p:cNvSpPr/>
              <p:nvPr/>
            </p:nvSpPr>
            <p:spPr>
              <a:xfrm>
                <a:off x="2052053" y="1023328"/>
                <a:ext cx="169333" cy="152400"/>
              </a:xfrm>
              <a:prstGeom prst="mathEqual">
                <a:avLst>
                  <a:gd name="adj1" fmla="val 13103"/>
                  <a:gd name="adj2" fmla="val 1905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536519" y="728709"/>
            <a:ext cx="1752602" cy="2451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                            Balance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37976" y="1187867"/>
            <a:ext cx="1751143" cy="241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4233" y="974820"/>
            <a:ext cx="1774886" cy="230832"/>
            <a:chOff x="536521" y="1922621"/>
            <a:chExt cx="17526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Checking</a:t>
              </a:r>
              <a:endParaRPr lang="en-US" sz="9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12823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$99999.99 </a:t>
              </a:r>
              <a:endParaRPr lang="en-US" sz="900" dirty="0"/>
            </a:p>
          </p:txBody>
        </p:sp>
      </p:grpSp>
      <p:sp>
        <p:nvSpPr>
          <p:cNvPr id="162" name="Pentagon 161"/>
          <p:cNvSpPr>
            <a:spLocks noChangeAspect="1"/>
          </p:cNvSpPr>
          <p:nvPr/>
        </p:nvSpPr>
        <p:spPr>
          <a:xfrm rot="8100000" flipV="1">
            <a:off x="2124854" y="1297326"/>
            <a:ext cx="119327" cy="24688"/>
          </a:xfrm>
          <a:prstGeom prst="homePlate">
            <a:avLst>
              <a:gd name="adj" fmla="val 89232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16622" y="2732432"/>
            <a:ext cx="1772499" cy="3973168"/>
            <a:chOff x="516622" y="2977792"/>
            <a:chExt cx="1772499" cy="3973168"/>
          </a:xfrm>
        </p:grpSpPr>
        <p:grpSp>
          <p:nvGrpSpPr>
            <p:cNvPr id="20" name="Group 19"/>
            <p:cNvGrpSpPr/>
            <p:nvPr/>
          </p:nvGrpSpPr>
          <p:grpSpPr>
            <a:xfrm>
              <a:off x="536519" y="2977792"/>
              <a:ext cx="1752600" cy="3973168"/>
              <a:chOff x="536521" y="1542449"/>
              <a:chExt cx="1752600" cy="369568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36521" y="1542449"/>
                <a:ext cx="1752600" cy="228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Categories</a:t>
                </a:r>
                <a:endParaRPr lang="en-US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6521" y="1771048"/>
                <a:ext cx="1752600" cy="3467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30878" y="3024474"/>
              <a:ext cx="303264" cy="152400"/>
              <a:chOff x="1831920" y="958349"/>
              <a:chExt cx="389466" cy="195719"/>
            </a:xfrm>
          </p:grpSpPr>
          <p:sp>
            <p:nvSpPr>
              <p:cNvPr id="82" name="Cross 81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4" name="Equal 83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Equal 84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1" name="Rectangle 160"/>
            <p:cNvSpPr/>
            <p:nvPr/>
          </p:nvSpPr>
          <p:spPr>
            <a:xfrm>
              <a:off x="536519" y="3234278"/>
              <a:ext cx="1752602" cy="2451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Name                              Budget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517" y="3479447"/>
              <a:ext cx="1752602" cy="5443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7380" y="3486615"/>
              <a:ext cx="1741841" cy="539812"/>
              <a:chOff x="527380" y="3486615"/>
              <a:chExt cx="1640835" cy="539812"/>
            </a:xfrm>
          </p:grpSpPr>
          <p:sp>
            <p:nvSpPr>
              <p:cNvPr id="163" name="TextBox 162"/>
              <p:cNvSpPr txBox="1"/>
              <p:nvPr/>
            </p:nvSpPr>
            <p:spPr>
              <a:xfrm>
                <a:off x="527380" y="3486615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143000" y="3486615"/>
                <a:ext cx="9301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60732" y="3664278"/>
                <a:ext cx="10918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Feb, 2018:</a:t>
                </a:r>
                <a:endParaRPr lang="en-US" sz="800" i="1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444648" y="3664160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(100%) $200</a:t>
                </a:r>
                <a:endParaRPr lang="en-US" sz="700" i="1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60733" y="3810983"/>
                <a:ext cx="1091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 smtClean="0"/>
                  <a:t>Jan, 2018:</a:t>
                </a:r>
                <a:endParaRPr lang="en-US" sz="800" i="1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1444648" y="3810865"/>
                <a:ext cx="7235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00" i="1" dirty="0" smtClean="0"/>
                  <a:t>(75%) $150</a:t>
                </a:r>
                <a:endParaRPr lang="en-US" sz="700" i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16622" y="4001873"/>
              <a:ext cx="1752600" cy="230832"/>
              <a:chOff x="516622" y="4233221"/>
              <a:chExt cx="1752600" cy="230832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519030" y="4180572"/>
              <a:ext cx="1752600" cy="230832"/>
              <a:chOff x="516622" y="4233221"/>
              <a:chExt cx="1752600" cy="230832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521438" y="4349932"/>
              <a:ext cx="1752600" cy="230832"/>
              <a:chOff x="516622" y="4233221"/>
              <a:chExt cx="1752600" cy="23083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516622" y="42332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Groceries</a:t>
                </a:r>
                <a:endParaRPr lang="en-US" sz="9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132242" y="4233221"/>
                <a:ext cx="11369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$200</a:t>
                </a:r>
                <a:endParaRPr lang="en-US" sz="900" dirty="0"/>
              </a:p>
            </p:txBody>
          </p:sp>
        </p:grpSp>
        <p:sp>
          <p:nvSpPr>
            <p:cNvPr id="166" name="Pentagon 165"/>
            <p:cNvSpPr>
              <a:spLocks noChangeAspect="1"/>
            </p:cNvSpPr>
            <p:nvPr/>
          </p:nvSpPr>
          <p:spPr>
            <a:xfrm rot="8100000" flipV="1">
              <a:off x="2123562" y="3596594"/>
              <a:ext cx="119327" cy="24688"/>
            </a:xfrm>
            <a:prstGeom prst="homePlate">
              <a:avLst>
                <a:gd name="adj" fmla="val 89232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367" y="48686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6" name="Straight Connector 25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0896" y="849310"/>
            <a:ext cx="225027" cy="160767"/>
            <a:chOff x="125020" y="766958"/>
            <a:chExt cx="191488" cy="136806"/>
          </a:xfrm>
        </p:grpSpPr>
        <p:sp>
          <p:nvSpPr>
            <p:cNvPr id="52" name="Striped Right Arrow 51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triped Right Arrow 181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781800" y="213093"/>
            <a:ext cx="220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4110" y="1193567"/>
            <a:ext cx="1654227" cy="249133"/>
            <a:chOff x="536521" y="1922621"/>
            <a:chExt cx="1651860" cy="230832"/>
          </a:xfrm>
        </p:grpSpPr>
        <p:sp>
          <p:nvSpPr>
            <p:cNvPr id="31" name="TextBox 30"/>
            <p:cNvSpPr txBox="1"/>
            <p:nvPr/>
          </p:nvSpPr>
          <p:spPr>
            <a:xfrm>
              <a:off x="536521" y="1922621"/>
              <a:ext cx="8762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Savings</a:t>
              </a:r>
              <a:endParaRPr 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12823" y="1922621"/>
              <a:ext cx="775558" cy="21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$100.40</a:t>
              </a:r>
              <a:endParaRPr lang="en-US" sz="900" dirty="0"/>
            </a:p>
          </p:txBody>
        </p:sp>
      </p:grpSp>
      <p:sp>
        <p:nvSpPr>
          <p:cNvPr id="25" name="Circular Arrow 24"/>
          <p:cNvSpPr/>
          <p:nvPr/>
        </p:nvSpPr>
        <p:spPr>
          <a:xfrm>
            <a:off x="69789" y="1104967"/>
            <a:ext cx="252749" cy="255620"/>
          </a:xfrm>
          <a:prstGeom prst="circularArrow">
            <a:avLst>
              <a:gd name="adj1" fmla="val 16870"/>
              <a:gd name="adj2" fmla="val 1856407"/>
              <a:gd name="adj3" fmla="val 8484462"/>
              <a:gd name="adj4" fmla="val 10800000"/>
              <a:gd name="adj5" fmla="val 199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705600" y="0"/>
            <a:ext cx="24384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05600" y="3381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Edit Item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731550" y="460218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Date</a:t>
            </a:r>
            <a:endParaRPr lang="en-US" sz="1000" dirty="0"/>
          </a:p>
        </p:txBody>
      </p:sp>
      <p:sp>
        <p:nvSpPr>
          <p:cNvPr id="171" name="Rounded Rectangle 170"/>
          <p:cNvSpPr/>
          <p:nvPr/>
        </p:nvSpPr>
        <p:spPr>
          <a:xfrm>
            <a:off x="6833501" y="708375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12/12/2017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735395" y="1009492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Description</a:t>
            </a:r>
            <a:endParaRPr lang="en-US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6837346" y="1257649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Description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735395" y="1564340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Amount</a:t>
            </a:r>
            <a:endParaRPr lang="en-US" sz="1000" dirty="0"/>
          </a:p>
        </p:txBody>
      </p:sp>
      <p:sp>
        <p:nvSpPr>
          <p:cNvPr id="187" name="Rounded Rectangle 186"/>
          <p:cNvSpPr/>
          <p:nvPr/>
        </p:nvSpPr>
        <p:spPr>
          <a:xfrm>
            <a:off x="6837346" y="1812497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125.60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734093" y="2113503"/>
            <a:ext cx="215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</a:t>
            </a:r>
            <a:endParaRPr lang="en-US" sz="1000" dirty="0"/>
          </a:p>
        </p:txBody>
      </p:sp>
      <p:sp>
        <p:nvSpPr>
          <p:cNvPr id="189" name="Rounded Rectangle 188"/>
          <p:cNvSpPr/>
          <p:nvPr/>
        </p:nvSpPr>
        <p:spPr>
          <a:xfrm>
            <a:off x="6836044" y="2361660"/>
            <a:ext cx="2174909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Category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 rot="10800000">
            <a:off x="8894724" y="2454766"/>
            <a:ext cx="67141" cy="5788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836044" y="2673440"/>
            <a:ext cx="937247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New Category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071163" y="6538342"/>
            <a:ext cx="937247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Submit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6361" y="6538342"/>
            <a:ext cx="937247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Cancel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5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624609" y="81402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53599" y="197052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Equal 78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Equal 79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8599" y="690564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28601" y="701633"/>
            <a:ext cx="2301622" cy="261612"/>
            <a:chOff x="2743201" y="1350388"/>
            <a:chExt cx="2269925" cy="261612"/>
          </a:xfrm>
        </p:grpSpPr>
        <p:sp>
          <p:nvSpPr>
            <p:cNvPr id="61" name="TextBox 60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599" y="996875"/>
            <a:ext cx="2301623" cy="419113"/>
            <a:chOff x="2956178" y="996875"/>
            <a:chExt cx="2301623" cy="419113"/>
          </a:xfrm>
        </p:grpSpPr>
        <p:grpSp>
          <p:nvGrpSpPr>
            <p:cNvPr id="59" name="Group 58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28600" y="690564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228599" y="1436591"/>
            <a:ext cx="2301623" cy="419113"/>
            <a:chOff x="2956178" y="996875"/>
            <a:chExt cx="2301623" cy="419113"/>
          </a:xfrm>
        </p:grpSpPr>
        <p:grpSp>
          <p:nvGrpSpPr>
            <p:cNvPr id="162" name="Group 16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228598" y="1876307"/>
            <a:ext cx="2301623" cy="419113"/>
            <a:chOff x="2956178" y="996875"/>
            <a:chExt cx="2301623" cy="419113"/>
          </a:xfrm>
        </p:grpSpPr>
        <p:grpSp>
          <p:nvGrpSpPr>
            <p:cNvPr id="170" name="Group 16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28598" y="2293427"/>
            <a:ext cx="2301623" cy="419113"/>
            <a:chOff x="2956178" y="996875"/>
            <a:chExt cx="2301623" cy="419113"/>
          </a:xfrm>
        </p:grpSpPr>
        <p:grpSp>
          <p:nvGrpSpPr>
            <p:cNvPr id="178" name="Group 177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28597" y="2733143"/>
            <a:ext cx="2301623" cy="419113"/>
            <a:chOff x="2956178" y="996875"/>
            <a:chExt cx="2301623" cy="4191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22108" y="55856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624609" y="81402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53599" y="197052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Equal 78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Equal 79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8599" y="690564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28601" y="701633"/>
            <a:ext cx="2301622" cy="261612"/>
            <a:chOff x="2743201" y="1350388"/>
            <a:chExt cx="2269925" cy="261612"/>
          </a:xfrm>
        </p:grpSpPr>
        <p:sp>
          <p:nvSpPr>
            <p:cNvPr id="61" name="TextBox 60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599" y="996875"/>
            <a:ext cx="2301623" cy="419113"/>
            <a:chOff x="2956178" y="996875"/>
            <a:chExt cx="2301623" cy="419113"/>
          </a:xfrm>
        </p:grpSpPr>
        <p:grpSp>
          <p:nvGrpSpPr>
            <p:cNvPr id="59" name="Group 58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28600" y="690564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228599" y="1436591"/>
            <a:ext cx="2301623" cy="419113"/>
            <a:chOff x="2956178" y="996875"/>
            <a:chExt cx="2301623" cy="419113"/>
          </a:xfrm>
        </p:grpSpPr>
        <p:grpSp>
          <p:nvGrpSpPr>
            <p:cNvPr id="162" name="Group 16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228598" y="1876307"/>
            <a:ext cx="2301623" cy="419113"/>
            <a:chOff x="2956178" y="996875"/>
            <a:chExt cx="2301623" cy="419113"/>
          </a:xfrm>
        </p:grpSpPr>
        <p:grpSp>
          <p:nvGrpSpPr>
            <p:cNvPr id="170" name="Group 16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28598" y="2293427"/>
            <a:ext cx="2301623" cy="419113"/>
            <a:chOff x="2956178" y="996875"/>
            <a:chExt cx="2301623" cy="419113"/>
          </a:xfrm>
        </p:grpSpPr>
        <p:grpSp>
          <p:nvGrpSpPr>
            <p:cNvPr id="178" name="Group 177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28597" y="2733143"/>
            <a:ext cx="2301623" cy="419113"/>
            <a:chOff x="2956178" y="996875"/>
            <a:chExt cx="2301623" cy="4191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122108" y="55856"/>
            <a:ext cx="1981199" cy="4287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289193" y="533401"/>
            <a:ext cx="1664835" cy="2216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6783" y="870453"/>
            <a:ext cx="1687245" cy="1463391"/>
            <a:chOff x="601875" y="941909"/>
            <a:chExt cx="1687245" cy="1463391"/>
          </a:xfrm>
        </p:grpSpPr>
        <p:sp>
          <p:nvSpPr>
            <p:cNvPr id="100" name="Rectangle 99"/>
            <p:cNvSpPr/>
            <p:nvPr/>
          </p:nvSpPr>
          <p:spPr>
            <a:xfrm>
              <a:off x="624285" y="941909"/>
              <a:ext cx="1664835" cy="2286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Accounts</a:t>
              </a:r>
              <a:endParaRPr lang="en-US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285" y="1170509"/>
              <a:ext cx="1664835" cy="1234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01997" y="1391330"/>
              <a:ext cx="1664835" cy="230832"/>
              <a:chOff x="536521" y="1922621"/>
              <a:chExt cx="1752600" cy="23083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36521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Checking</a:t>
                </a:r>
                <a:endParaRPr lang="en-US" sz="9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412823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$99999.99</a:t>
                </a:r>
                <a:endParaRPr lang="en-US" sz="9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01875" y="1574006"/>
              <a:ext cx="1664835" cy="249133"/>
              <a:chOff x="536521" y="1922621"/>
              <a:chExt cx="1752600" cy="23083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536521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Savings</a:t>
                </a:r>
                <a:endParaRPr lang="en-US" sz="9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412823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$100.40</a:t>
                </a:r>
                <a:endParaRPr lang="en-US" sz="900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02001" y="1764123"/>
              <a:ext cx="1664835" cy="230832"/>
              <a:chOff x="536521" y="1922621"/>
              <a:chExt cx="1752600" cy="230832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536521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Checking</a:t>
                </a:r>
                <a:endParaRPr lang="en-US" sz="9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412823" y="1922621"/>
                <a:ext cx="8762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 smtClean="0"/>
                  <a:t>$9020.20</a:t>
                </a:r>
                <a:endParaRPr lang="en-US" sz="900" dirty="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938612" y="980009"/>
              <a:ext cx="288077" cy="152400"/>
              <a:chOff x="1831920" y="958349"/>
              <a:chExt cx="389466" cy="195719"/>
            </a:xfrm>
          </p:grpSpPr>
          <p:sp>
            <p:nvSpPr>
              <p:cNvPr id="113" name="Cross 112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5" name="Equal 114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Equal 115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7" name="Rectangle 116"/>
            <p:cNvSpPr/>
            <p:nvPr/>
          </p:nvSpPr>
          <p:spPr>
            <a:xfrm>
              <a:off x="624283" y="1170509"/>
              <a:ext cx="1664837" cy="2451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Name                          Balance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9191" y="2455853"/>
            <a:ext cx="1664835" cy="1735147"/>
            <a:chOff x="624283" y="2530837"/>
            <a:chExt cx="1664835" cy="1735147"/>
          </a:xfrm>
        </p:grpSpPr>
        <p:grpSp>
          <p:nvGrpSpPr>
            <p:cNvPr id="97" name="Group 96"/>
            <p:cNvGrpSpPr/>
            <p:nvPr/>
          </p:nvGrpSpPr>
          <p:grpSpPr>
            <a:xfrm>
              <a:off x="624283" y="2530837"/>
              <a:ext cx="1664835" cy="1735147"/>
              <a:chOff x="536521" y="1542449"/>
              <a:chExt cx="1752600" cy="1613965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36521" y="1542449"/>
                <a:ext cx="1752600" cy="228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Spending</a:t>
                </a:r>
                <a:endParaRPr lang="en-US" sz="12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36521" y="1771048"/>
                <a:ext cx="1752600" cy="13853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946064" y="2577520"/>
              <a:ext cx="288077" cy="152400"/>
              <a:chOff x="1831920" y="958349"/>
              <a:chExt cx="389466" cy="195719"/>
            </a:xfrm>
          </p:grpSpPr>
          <p:sp>
            <p:nvSpPr>
              <p:cNvPr id="119" name="Cross 118"/>
              <p:cNvSpPr/>
              <p:nvPr/>
            </p:nvSpPr>
            <p:spPr>
              <a:xfrm>
                <a:off x="1831920" y="980009"/>
                <a:ext cx="152400" cy="152400"/>
              </a:xfrm>
              <a:prstGeom prst="plus">
                <a:avLst>
                  <a:gd name="adj" fmla="val 4236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052053" y="958349"/>
                <a:ext cx="169333" cy="195719"/>
                <a:chOff x="2052053" y="980009"/>
                <a:chExt cx="169333" cy="19571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1" name="Equal 120"/>
                <p:cNvSpPr/>
                <p:nvPr/>
              </p:nvSpPr>
              <p:spPr>
                <a:xfrm>
                  <a:off x="2052053" y="980009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Equal 121"/>
                <p:cNvSpPr/>
                <p:nvPr/>
              </p:nvSpPr>
              <p:spPr>
                <a:xfrm>
                  <a:off x="2052053" y="1023328"/>
                  <a:ext cx="169333" cy="152400"/>
                </a:xfrm>
                <a:prstGeom prst="mathEqual">
                  <a:avLst>
                    <a:gd name="adj1" fmla="val 13103"/>
                    <a:gd name="adj2" fmla="val 190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122108" y="55856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ross 122"/>
          <p:cNvSpPr/>
          <p:nvPr/>
        </p:nvSpPr>
        <p:spPr>
          <a:xfrm>
            <a:off x="295538" y="191006"/>
            <a:ext cx="228600" cy="228600"/>
          </a:xfrm>
          <a:prstGeom prst="plus">
            <a:avLst>
              <a:gd name="adj" fmla="val 4131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791469" y="192586"/>
            <a:ext cx="201658" cy="196683"/>
            <a:chOff x="1897548" y="533400"/>
            <a:chExt cx="201658" cy="196683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5" name="Straight Connector 84"/>
            <p:cNvCxnSpPr/>
            <p:nvPr/>
          </p:nvCxnSpPr>
          <p:spPr>
            <a:xfrm>
              <a:off x="1905000" y="533400"/>
              <a:ext cx="0" cy="196683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897548" y="730083"/>
              <a:ext cx="197288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ight Arrow 86"/>
            <p:cNvSpPr/>
            <p:nvPr/>
          </p:nvSpPr>
          <p:spPr>
            <a:xfrm rot="18900000">
              <a:off x="1948098" y="540130"/>
              <a:ext cx="151108" cy="136889"/>
            </a:xfrm>
            <a:prstGeom prst="rightArrow">
              <a:avLst>
                <a:gd name="adj1" fmla="val 33468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48622" y="224262"/>
            <a:ext cx="225027" cy="160767"/>
            <a:chOff x="125020" y="766958"/>
            <a:chExt cx="191488" cy="136806"/>
          </a:xfrm>
        </p:grpSpPr>
        <p:sp>
          <p:nvSpPr>
            <p:cNvPr id="89" name="Striped Right Arrow 88"/>
            <p:cNvSpPr/>
            <p:nvPr/>
          </p:nvSpPr>
          <p:spPr>
            <a:xfrm flipV="1">
              <a:off x="205011" y="766958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triped Right Arrow 89"/>
            <p:cNvSpPr/>
            <p:nvPr/>
          </p:nvSpPr>
          <p:spPr>
            <a:xfrm rot="10800000" flipV="1">
              <a:off x="125020" y="810176"/>
              <a:ext cx="111497" cy="93588"/>
            </a:xfrm>
            <a:prstGeom prst="stripedRightArrow">
              <a:avLst>
                <a:gd name="adj1" fmla="val 53827"/>
                <a:gd name="adj2" fmla="val 540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Circular Arrow 90"/>
          <p:cNvSpPr/>
          <p:nvPr/>
        </p:nvSpPr>
        <p:spPr>
          <a:xfrm>
            <a:off x="1701277" y="182645"/>
            <a:ext cx="252749" cy="255620"/>
          </a:xfrm>
          <a:prstGeom prst="circularArrow">
            <a:avLst>
              <a:gd name="adj1" fmla="val 16870"/>
              <a:gd name="adj2" fmla="val 1856407"/>
              <a:gd name="adj3" fmla="val 8484462"/>
              <a:gd name="adj4" fmla="val 10800000"/>
              <a:gd name="adj5" fmla="val 199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6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624609" y="81402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53599" y="197052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Equal 78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Equal 79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28599" y="690564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28601" y="701633"/>
            <a:ext cx="2301622" cy="261612"/>
            <a:chOff x="2743201" y="1350388"/>
            <a:chExt cx="2269925" cy="261612"/>
          </a:xfrm>
        </p:grpSpPr>
        <p:sp>
          <p:nvSpPr>
            <p:cNvPr id="61" name="TextBox 60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599" y="996875"/>
            <a:ext cx="2301623" cy="419113"/>
            <a:chOff x="2956178" y="996875"/>
            <a:chExt cx="2301623" cy="419113"/>
          </a:xfrm>
        </p:grpSpPr>
        <p:grpSp>
          <p:nvGrpSpPr>
            <p:cNvPr id="59" name="Group 58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28600" y="690564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228599" y="1436591"/>
            <a:ext cx="2301623" cy="419113"/>
            <a:chOff x="2956178" y="996875"/>
            <a:chExt cx="2301623" cy="419113"/>
          </a:xfrm>
        </p:grpSpPr>
        <p:grpSp>
          <p:nvGrpSpPr>
            <p:cNvPr id="162" name="Group 16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228598" y="1876307"/>
            <a:ext cx="2301623" cy="419113"/>
            <a:chOff x="2956178" y="996875"/>
            <a:chExt cx="2301623" cy="419113"/>
          </a:xfrm>
        </p:grpSpPr>
        <p:grpSp>
          <p:nvGrpSpPr>
            <p:cNvPr id="170" name="Group 16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28598" y="2293427"/>
            <a:ext cx="2301623" cy="419113"/>
            <a:chOff x="2956178" y="996875"/>
            <a:chExt cx="2301623" cy="419113"/>
          </a:xfrm>
        </p:grpSpPr>
        <p:grpSp>
          <p:nvGrpSpPr>
            <p:cNvPr id="178" name="Group 177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28597" y="2733143"/>
            <a:ext cx="2301623" cy="419113"/>
            <a:chOff x="2956178" y="996875"/>
            <a:chExt cx="2301623" cy="419113"/>
          </a:xfrm>
        </p:grpSpPr>
        <p:grpSp>
          <p:nvGrpSpPr>
            <p:cNvPr id="186" name="Group 185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87" name="Straight Connector 186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22108" y="55856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5966" y="58253"/>
            <a:ext cx="2510742" cy="4285147"/>
          </a:xfrm>
          <a:prstGeom prst="rect">
            <a:avLst/>
          </a:prstGeom>
          <a:solidFill>
            <a:srgbClr val="7F7F7F">
              <a:alpha val="43922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598" y="197051"/>
            <a:ext cx="2297220" cy="2374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597" y="197052"/>
            <a:ext cx="2301623" cy="3505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Spending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58090" y="240012"/>
            <a:ext cx="26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904" y="803891"/>
            <a:ext cx="1412925" cy="1596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48529" y="803891"/>
            <a:ext cx="643424" cy="1596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Update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603" y="57689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Months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258090" y="1243096"/>
            <a:ext cx="133863" cy="12225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3904" y="1234081"/>
            <a:ext cx="2058049" cy="123155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3904" y="1066800"/>
            <a:ext cx="2058049" cy="1762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Spent</a:t>
            </a:r>
            <a:r>
              <a:rPr lang="en-US" sz="900" dirty="0"/>
              <a:t> </a:t>
            </a:r>
            <a:r>
              <a:rPr lang="en-US" sz="900" dirty="0" smtClean="0"/>
              <a:t>            Deposited         Net</a:t>
            </a:r>
            <a:endParaRPr lang="en-US" sz="9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33904" y="1219200"/>
            <a:ext cx="1924186" cy="338554"/>
            <a:chOff x="333904" y="1243096"/>
            <a:chExt cx="1924186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333904" y="1243096"/>
              <a:ext cx="1924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>
                  <a:solidFill>
                    <a:schemeClr val="bg1">
                      <a:lumMod val="65000"/>
                    </a:schemeClr>
                  </a:solidFill>
                </a:rPr>
                <a:t>Feb. 2018</a:t>
              </a:r>
            </a:p>
            <a:p>
              <a:r>
                <a:rPr lang="en-US" sz="800" dirty="0" smtClean="0"/>
                <a:t>$150.00            $200.00                 $50.00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33904" y="1559701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8611" y="1518104"/>
            <a:ext cx="1924186" cy="338554"/>
            <a:chOff x="333904" y="1243096"/>
            <a:chExt cx="1924186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333904" y="1243096"/>
              <a:ext cx="1924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>
                  <a:solidFill>
                    <a:schemeClr val="bg1">
                      <a:lumMod val="65000"/>
                    </a:schemeClr>
                  </a:solidFill>
                </a:rPr>
                <a:t>Jan. 2018</a:t>
              </a:r>
            </a:p>
            <a:p>
              <a:r>
                <a:rPr lang="en-US" sz="800" dirty="0" smtClean="0"/>
                <a:t>$150.00            $200.00                 $50.00</a:t>
              </a:r>
              <a:endParaRPr lang="en-US" sz="800" dirty="0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333904" y="1559701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28611" y="1810489"/>
            <a:ext cx="1924186" cy="338554"/>
            <a:chOff x="333904" y="1243096"/>
            <a:chExt cx="1924186" cy="338554"/>
          </a:xfrm>
        </p:grpSpPr>
        <p:sp>
          <p:nvSpPr>
            <p:cNvPr id="127" name="TextBox 126"/>
            <p:cNvSpPr txBox="1"/>
            <p:nvPr/>
          </p:nvSpPr>
          <p:spPr>
            <a:xfrm>
              <a:off x="333904" y="1243096"/>
              <a:ext cx="1924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 smtClean="0">
                  <a:solidFill>
                    <a:schemeClr val="bg1">
                      <a:lumMod val="65000"/>
                    </a:schemeClr>
                  </a:solidFill>
                </a:rPr>
                <a:t>Dec. 2017</a:t>
              </a:r>
            </a:p>
            <a:p>
              <a:r>
                <a:rPr lang="en-US" sz="800" dirty="0" smtClean="0"/>
                <a:t>$150.00            $200.00                 $50.00</a:t>
              </a:r>
              <a:endParaRPr lang="en-US" sz="800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333904" y="1559701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3460930" y="79005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089920" y="194655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Equal 136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Equal 137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3064920" y="688167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3064922" y="699236"/>
            <a:ext cx="2301622" cy="261612"/>
            <a:chOff x="2743201" y="1350388"/>
            <a:chExt cx="2269925" cy="261612"/>
          </a:xfrm>
        </p:grpSpPr>
        <p:sp>
          <p:nvSpPr>
            <p:cNvPr id="141" name="TextBox 140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064920" y="994478"/>
            <a:ext cx="2301623" cy="419113"/>
            <a:chOff x="2956178" y="996875"/>
            <a:chExt cx="2301623" cy="419113"/>
          </a:xfrm>
        </p:grpSpPr>
        <p:grpSp>
          <p:nvGrpSpPr>
            <p:cNvPr id="145" name="Group 144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46" name="Straight Connector 145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Rectangle 151"/>
          <p:cNvSpPr/>
          <p:nvPr/>
        </p:nvSpPr>
        <p:spPr>
          <a:xfrm>
            <a:off x="3064921" y="688167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3064920" y="1434194"/>
            <a:ext cx="2301623" cy="419113"/>
            <a:chOff x="2956178" y="996875"/>
            <a:chExt cx="2301623" cy="419113"/>
          </a:xfrm>
        </p:grpSpPr>
        <p:grpSp>
          <p:nvGrpSpPr>
            <p:cNvPr id="154" name="Group 153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3064919" y="1873910"/>
            <a:ext cx="2301623" cy="419113"/>
            <a:chOff x="2956178" y="996875"/>
            <a:chExt cx="2301623" cy="419113"/>
          </a:xfrm>
        </p:grpSpPr>
        <p:grpSp>
          <p:nvGrpSpPr>
            <p:cNvPr id="194" name="Group 193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95" name="Straight Connector 194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3064919" y="2291030"/>
            <a:ext cx="2301623" cy="419113"/>
            <a:chOff x="2956178" y="996875"/>
            <a:chExt cx="2301623" cy="419113"/>
          </a:xfrm>
        </p:grpSpPr>
        <p:grpSp>
          <p:nvGrpSpPr>
            <p:cNvPr id="202" name="Group 20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03" name="Straight Connector 20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3064918" y="2730746"/>
            <a:ext cx="2301623" cy="419113"/>
            <a:chOff x="2956178" y="996875"/>
            <a:chExt cx="2301623" cy="419113"/>
          </a:xfrm>
        </p:grpSpPr>
        <p:grpSp>
          <p:nvGrpSpPr>
            <p:cNvPr id="210" name="Group 20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211" name="Straight Connector 21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216"/>
          <p:cNvSpPr/>
          <p:nvPr/>
        </p:nvSpPr>
        <p:spPr>
          <a:xfrm>
            <a:off x="2958429" y="53459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962287" y="55856"/>
            <a:ext cx="2510742" cy="4285147"/>
          </a:xfrm>
          <a:prstGeom prst="rect">
            <a:avLst/>
          </a:prstGeom>
          <a:solidFill>
            <a:srgbClr val="7F7F7F">
              <a:alpha val="43922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64919" y="194654"/>
            <a:ext cx="2297220" cy="2208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64918" y="194655"/>
            <a:ext cx="2301623" cy="3505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Recurring Expenses</a:t>
            </a:r>
            <a:endParaRPr lang="en-US" sz="1200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5094411" y="237615"/>
            <a:ext cx="26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094411" y="832437"/>
            <a:ext cx="133863" cy="12249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70225" y="825841"/>
            <a:ext cx="2058049" cy="123155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70225" y="658560"/>
            <a:ext cx="2058049" cy="1762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/>
              <a:t>Description       Amount      Frequency</a:t>
            </a:r>
            <a:endParaRPr lang="en-US" sz="900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3170225" y="843715"/>
            <a:ext cx="1924186" cy="194843"/>
            <a:chOff x="333904" y="1243096"/>
            <a:chExt cx="1924186" cy="215444"/>
          </a:xfrm>
        </p:grpSpPr>
        <p:sp>
          <p:nvSpPr>
            <p:cNvPr id="229" name="TextBox 228"/>
            <p:cNvSpPr txBox="1"/>
            <p:nvPr/>
          </p:nvSpPr>
          <p:spPr>
            <a:xfrm>
              <a:off x="333904" y="1243096"/>
              <a:ext cx="1924186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Rent                       $</a:t>
              </a:r>
              <a:r>
                <a:rPr lang="en-US" sz="800" dirty="0" smtClean="0"/>
                <a:t>200.00         </a:t>
              </a:r>
              <a:r>
                <a:rPr lang="en-US" sz="800" dirty="0" smtClean="0"/>
                <a:t>Monthly</a:t>
              </a:r>
              <a:endParaRPr lang="en-US" sz="800" dirty="0"/>
            </a:p>
          </p:txBody>
        </p:sp>
        <p:cxnSp>
          <p:nvCxnSpPr>
            <p:cNvPr id="230" name="Straight Connector 229"/>
            <p:cNvCxnSpPr/>
            <p:nvPr/>
          </p:nvCxnSpPr>
          <p:spPr>
            <a:xfrm>
              <a:off x="333904" y="1455805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Rectangle 236"/>
          <p:cNvSpPr/>
          <p:nvPr/>
        </p:nvSpPr>
        <p:spPr>
          <a:xfrm>
            <a:off x="3168615" y="2150474"/>
            <a:ext cx="1278243" cy="1596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New Recurring Expense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3170224" y="1027671"/>
            <a:ext cx="1924186" cy="215444"/>
            <a:chOff x="333904" y="1243096"/>
            <a:chExt cx="1924186" cy="215444"/>
          </a:xfrm>
        </p:grpSpPr>
        <p:sp>
          <p:nvSpPr>
            <p:cNvPr id="239" name="TextBox 238"/>
            <p:cNvSpPr txBox="1"/>
            <p:nvPr/>
          </p:nvSpPr>
          <p:spPr>
            <a:xfrm>
              <a:off x="333904" y="1243096"/>
              <a:ext cx="1924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Amazon Prime     $</a:t>
              </a:r>
              <a:r>
                <a:rPr lang="en-US" sz="800" dirty="0" smtClean="0"/>
                <a:t>200.00         </a:t>
              </a:r>
              <a:r>
                <a:rPr lang="en-US" sz="800" dirty="0" smtClean="0"/>
                <a:t>Yearly</a:t>
              </a:r>
              <a:endParaRPr lang="en-US" sz="800" dirty="0"/>
            </a:p>
          </p:txBody>
        </p:sp>
        <p:cxnSp>
          <p:nvCxnSpPr>
            <p:cNvPr id="240" name="Straight Connector 239"/>
            <p:cNvCxnSpPr/>
            <p:nvPr/>
          </p:nvCxnSpPr>
          <p:spPr>
            <a:xfrm>
              <a:off x="333904" y="1455805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3173027" y="1227767"/>
            <a:ext cx="1924186" cy="215444"/>
            <a:chOff x="333904" y="1243096"/>
            <a:chExt cx="1924186" cy="215444"/>
          </a:xfrm>
        </p:grpSpPr>
        <p:sp>
          <p:nvSpPr>
            <p:cNvPr id="242" name="TextBox 241"/>
            <p:cNvSpPr txBox="1"/>
            <p:nvPr/>
          </p:nvSpPr>
          <p:spPr>
            <a:xfrm>
              <a:off x="333904" y="1243096"/>
              <a:ext cx="19241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Rent                       $</a:t>
              </a:r>
              <a:r>
                <a:rPr lang="en-US" sz="800" dirty="0" smtClean="0"/>
                <a:t>200.00         </a:t>
              </a:r>
              <a:r>
                <a:rPr lang="en-US" sz="800" dirty="0" smtClean="0"/>
                <a:t>Monthly</a:t>
              </a:r>
              <a:endParaRPr lang="en-US" sz="800" dirty="0"/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333904" y="1455805"/>
              <a:ext cx="192418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3" name="TextBox 332"/>
          <p:cNvSpPr txBox="1"/>
          <p:nvPr/>
        </p:nvSpPr>
        <p:spPr>
          <a:xfrm>
            <a:off x="6493807" y="104562"/>
            <a:ext cx="19433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Checking</a:t>
            </a:r>
            <a:endParaRPr lang="en-US" sz="16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Account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6122797" y="220212"/>
            <a:ext cx="303283" cy="350542"/>
            <a:chOff x="2052053" y="980009"/>
            <a:chExt cx="169333" cy="195719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5" name="Equal 334"/>
            <p:cNvSpPr/>
            <p:nvPr/>
          </p:nvSpPr>
          <p:spPr>
            <a:xfrm>
              <a:off x="2052053" y="980009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Equal 335"/>
            <p:cNvSpPr/>
            <p:nvPr/>
          </p:nvSpPr>
          <p:spPr>
            <a:xfrm>
              <a:off x="2052053" y="1023328"/>
              <a:ext cx="169333" cy="152400"/>
            </a:xfrm>
            <a:prstGeom prst="mathEqual">
              <a:avLst>
                <a:gd name="adj1" fmla="val 13103"/>
                <a:gd name="adj2" fmla="val 190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7" name="Rectangle 336"/>
          <p:cNvSpPr/>
          <p:nvPr/>
        </p:nvSpPr>
        <p:spPr>
          <a:xfrm>
            <a:off x="6097797" y="713724"/>
            <a:ext cx="2301623" cy="2871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8" name="Group 337"/>
          <p:cNvGrpSpPr/>
          <p:nvPr/>
        </p:nvGrpSpPr>
        <p:grpSpPr>
          <a:xfrm>
            <a:off x="6097799" y="724793"/>
            <a:ext cx="2301622" cy="261612"/>
            <a:chOff x="2743201" y="1350388"/>
            <a:chExt cx="2269925" cy="261612"/>
          </a:xfrm>
        </p:grpSpPr>
        <p:sp>
          <p:nvSpPr>
            <p:cNvPr id="339" name="TextBox 338"/>
            <p:cNvSpPr txBox="1"/>
            <p:nvPr/>
          </p:nvSpPr>
          <p:spPr>
            <a:xfrm>
              <a:off x="2743201" y="1350390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Date</a:t>
              </a:r>
              <a:endParaRPr lang="en-US" sz="1100" b="1" dirty="0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222935" y="1350390"/>
              <a:ext cx="17382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Description</a:t>
              </a:r>
              <a:endParaRPr lang="en-US" sz="1100" b="1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4351560" y="1350388"/>
              <a:ext cx="661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Amount</a:t>
              </a:r>
              <a:endParaRPr lang="en-US" sz="1100" b="1" dirty="0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6097797" y="1020035"/>
            <a:ext cx="2301623" cy="419113"/>
            <a:chOff x="2956178" y="996875"/>
            <a:chExt cx="2301623" cy="419113"/>
          </a:xfrm>
        </p:grpSpPr>
        <p:grpSp>
          <p:nvGrpSpPr>
            <p:cNvPr id="343" name="Group 342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345" name="TextBox 344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44" name="Straight Connector 343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Rectangle 349"/>
          <p:cNvSpPr/>
          <p:nvPr/>
        </p:nvSpPr>
        <p:spPr>
          <a:xfrm>
            <a:off x="6097798" y="713724"/>
            <a:ext cx="2301622" cy="350043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1" name="Group 350"/>
          <p:cNvGrpSpPr/>
          <p:nvPr/>
        </p:nvGrpSpPr>
        <p:grpSpPr>
          <a:xfrm>
            <a:off x="6097797" y="1459751"/>
            <a:ext cx="2301623" cy="419113"/>
            <a:chOff x="2956178" y="996875"/>
            <a:chExt cx="2301623" cy="419113"/>
          </a:xfrm>
        </p:grpSpPr>
        <p:grpSp>
          <p:nvGrpSpPr>
            <p:cNvPr id="352" name="Group 351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354" name="TextBox 353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355" name="TextBox 354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53" name="Straight Connector 352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6097796" y="1899467"/>
            <a:ext cx="2301623" cy="419113"/>
            <a:chOff x="2956178" y="996875"/>
            <a:chExt cx="2301623" cy="419113"/>
          </a:xfrm>
        </p:grpSpPr>
        <p:grpSp>
          <p:nvGrpSpPr>
            <p:cNvPr id="360" name="Group 359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61" name="Straight Connector 360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Group 366"/>
          <p:cNvGrpSpPr/>
          <p:nvPr/>
        </p:nvGrpSpPr>
        <p:grpSpPr>
          <a:xfrm>
            <a:off x="6097796" y="2316587"/>
            <a:ext cx="2301623" cy="419113"/>
            <a:chOff x="2956178" y="996875"/>
            <a:chExt cx="2301623" cy="419113"/>
          </a:xfrm>
        </p:grpSpPr>
        <p:grpSp>
          <p:nvGrpSpPr>
            <p:cNvPr id="368" name="Group 367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370" name="TextBox 369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69" name="Straight Connector 368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/>
        </p:nvGrpSpPr>
        <p:grpSpPr>
          <a:xfrm>
            <a:off x="6097795" y="2756303"/>
            <a:ext cx="2301623" cy="419113"/>
            <a:chOff x="2956178" y="996875"/>
            <a:chExt cx="2301623" cy="419113"/>
          </a:xfrm>
        </p:grpSpPr>
        <p:grpSp>
          <p:nvGrpSpPr>
            <p:cNvPr id="376" name="Group 375"/>
            <p:cNvGrpSpPr/>
            <p:nvPr/>
          </p:nvGrpSpPr>
          <p:grpSpPr>
            <a:xfrm>
              <a:off x="2956178" y="996875"/>
              <a:ext cx="2270763" cy="408261"/>
              <a:chOff x="2971800" y="1350388"/>
              <a:chExt cx="2239491" cy="408261"/>
            </a:xfrm>
          </p:grpSpPr>
          <p:sp>
            <p:nvSpPr>
              <p:cNvPr id="378" name="TextBox 377"/>
              <p:cNvSpPr txBox="1"/>
              <p:nvPr/>
            </p:nvSpPr>
            <p:spPr>
              <a:xfrm>
                <a:off x="2971800" y="135039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12/12</a:t>
                </a:r>
                <a:endParaRPr lang="en-US" sz="1000" dirty="0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3451535" y="1350390"/>
                <a:ext cx="1738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Description</a:t>
                </a:r>
                <a:endParaRPr lang="en-US" sz="1000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3448771" y="1543205"/>
                <a:ext cx="1066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Category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444071" y="1350388"/>
                <a:ext cx="762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smtClean="0"/>
                  <a:t>$150.00</a:t>
                </a:r>
                <a:endParaRPr lang="en-US" sz="1000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4449291" y="1543205"/>
                <a:ext cx="762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$99999.99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77" name="Straight Connector 376"/>
            <p:cNvCxnSpPr/>
            <p:nvPr/>
          </p:nvCxnSpPr>
          <p:spPr>
            <a:xfrm>
              <a:off x="2956178" y="1415988"/>
              <a:ext cx="230162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3" name="Rectangle 382"/>
          <p:cNvSpPr/>
          <p:nvPr/>
        </p:nvSpPr>
        <p:spPr>
          <a:xfrm>
            <a:off x="6505740" y="79016"/>
            <a:ext cx="1981199" cy="4287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ounded Rectangle 383"/>
          <p:cNvSpPr/>
          <p:nvPr/>
        </p:nvSpPr>
        <p:spPr>
          <a:xfrm>
            <a:off x="6581426" y="692056"/>
            <a:ext cx="1817992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5991306" y="79016"/>
            <a:ext cx="2514600" cy="42875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6505740" y="89469"/>
            <a:ext cx="2000166" cy="3505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/>
              <a:t>Add Recurring Expense</a:t>
            </a:r>
            <a:endParaRPr lang="en-US" sz="1200" b="1" dirty="0"/>
          </a:p>
        </p:txBody>
      </p:sp>
      <p:sp>
        <p:nvSpPr>
          <p:cNvPr id="423" name="TextBox 422"/>
          <p:cNvSpPr txBox="1"/>
          <p:nvPr/>
        </p:nvSpPr>
        <p:spPr>
          <a:xfrm>
            <a:off x="8233776" y="132429"/>
            <a:ext cx="267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x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6502437" y="47219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Description</a:t>
            </a:r>
            <a:endParaRPr lang="en-US" sz="1000" dirty="0"/>
          </a:p>
        </p:txBody>
      </p:sp>
      <p:sp>
        <p:nvSpPr>
          <p:cNvPr id="425" name="Rounded Rectangle 424"/>
          <p:cNvSpPr/>
          <p:nvPr/>
        </p:nvSpPr>
        <p:spPr>
          <a:xfrm>
            <a:off x="6581426" y="1187295"/>
            <a:ext cx="1817992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6502437" y="96743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Amount</a:t>
            </a:r>
            <a:endParaRPr lang="en-US" sz="1000" dirty="0"/>
          </a:p>
        </p:txBody>
      </p:sp>
      <p:sp>
        <p:nvSpPr>
          <p:cNvPr id="427" name="Rounded Rectangle 426"/>
          <p:cNvSpPr/>
          <p:nvPr/>
        </p:nvSpPr>
        <p:spPr>
          <a:xfrm>
            <a:off x="6580754" y="1672728"/>
            <a:ext cx="1817992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Checking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6501765" y="145287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Account</a:t>
            </a:r>
            <a:endParaRPr lang="en-US" sz="1000" dirty="0"/>
          </a:p>
        </p:txBody>
      </p:sp>
      <p:sp>
        <p:nvSpPr>
          <p:cNvPr id="429" name="Isosceles Triangle 428"/>
          <p:cNvSpPr/>
          <p:nvPr/>
        </p:nvSpPr>
        <p:spPr>
          <a:xfrm rot="10800000">
            <a:off x="8282942" y="1760249"/>
            <a:ext cx="67141" cy="5788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7736855" y="4038541"/>
            <a:ext cx="626410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Submit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6634495" y="4038541"/>
            <a:ext cx="626410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Cancel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5" name="Rounded Rectangle 434"/>
          <p:cNvSpPr/>
          <p:nvPr/>
        </p:nvSpPr>
        <p:spPr>
          <a:xfrm>
            <a:off x="6580754" y="2197386"/>
            <a:ext cx="1817992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Monthly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6501765" y="197752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Frequency</a:t>
            </a:r>
            <a:endParaRPr lang="en-US" sz="1000" dirty="0"/>
          </a:p>
        </p:txBody>
      </p:sp>
      <p:sp>
        <p:nvSpPr>
          <p:cNvPr id="437" name="Isosceles Triangle 436"/>
          <p:cNvSpPr/>
          <p:nvPr/>
        </p:nvSpPr>
        <p:spPr>
          <a:xfrm rot="10800000">
            <a:off x="8282942" y="2284907"/>
            <a:ext cx="67141" cy="5788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>
            <a:off x="6636981" y="2513641"/>
            <a:ext cx="444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Every</a:t>
            </a:r>
            <a:endParaRPr lang="en-US" sz="800" dirty="0"/>
          </a:p>
        </p:txBody>
      </p:sp>
      <p:sp>
        <p:nvSpPr>
          <p:cNvPr id="439" name="Rounded Rectangle 438"/>
          <p:cNvSpPr/>
          <p:nvPr/>
        </p:nvSpPr>
        <p:spPr>
          <a:xfrm>
            <a:off x="7054270" y="2504814"/>
            <a:ext cx="271719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7284750" y="2513641"/>
            <a:ext cx="6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month(s)</a:t>
            </a:r>
            <a:endParaRPr lang="en-US" sz="800" dirty="0"/>
          </a:p>
        </p:txBody>
      </p:sp>
      <p:sp>
        <p:nvSpPr>
          <p:cNvPr id="441" name="TextBox 440"/>
          <p:cNvSpPr txBox="1"/>
          <p:nvPr/>
        </p:nvSpPr>
        <p:spPr>
          <a:xfrm>
            <a:off x="6636981" y="2786558"/>
            <a:ext cx="5139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On the</a:t>
            </a:r>
            <a:endParaRPr lang="en-US" sz="800" dirty="0"/>
          </a:p>
        </p:txBody>
      </p:sp>
      <p:sp>
        <p:nvSpPr>
          <p:cNvPr id="442" name="Rounded Rectangle 441"/>
          <p:cNvSpPr/>
          <p:nvPr/>
        </p:nvSpPr>
        <p:spPr>
          <a:xfrm>
            <a:off x="7054189" y="2783035"/>
            <a:ext cx="271719" cy="21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1st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7289501" y="2786558"/>
            <a:ext cx="647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day</a:t>
            </a:r>
            <a:endParaRPr lang="en-US" sz="800" dirty="0"/>
          </a:p>
        </p:txBody>
      </p:sp>
      <p:sp>
        <p:nvSpPr>
          <p:cNvPr id="444" name="Rectangle 443"/>
          <p:cNvSpPr/>
          <p:nvPr/>
        </p:nvSpPr>
        <p:spPr>
          <a:xfrm>
            <a:off x="6580766" y="3200987"/>
            <a:ext cx="1572634" cy="2130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Delete Recurring Expense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800" y="842841"/>
            <a:ext cx="217610" cy="185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6"/>
                </a:solidFill>
              </a:rPr>
              <a:t>E</a:t>
            </a:r>
            <a:endParaRPr 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8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295400"/>
            <a:ext cx="39624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1769105"/>
            <a:ext cx="3657600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Month	Spent	Deposited	        Net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2030715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Feb, 2018	$150.50	$200.50	        $50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1769105"/>
            <a:ext cx="3657600" cy="12192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2230026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Jan, 2018	$150.50	$200.50	        $50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1388105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Spending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7400" y="3639725"/>
            <a:ext cx="3657600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Month	Spent	Deposited	        Budget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3901335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Feb, 2018	$150.50	$200.50	        $50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2057400" y="3639725"/>
            <a:ext cx="3657600" cy="12192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57400" y="4100646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Jan, 2018	$150.50	$200.50	        $50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3249915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1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610</Words>
  <Application>Microsoft Office PowerPoint</Application>
  <PresentationFormat>On-screen Show (4:3)</PresentationFormat>
  <Paragraphs>404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Robert Pantschyschak</cp:lastModifiedBy>
  <cp:revision>71</cp:revision>
  <dcterms:created xsi:type="dcterms:W3CDTF">2018-02-06T18:03:43Z</dcterms:created>
  <dcterms:modified xsi:type="dcterms:W3CDTF">2018-02-19T00:53:12Z</dcterms:modified>
</cp:coreProperties>
</file>