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3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6" autoAdjust="0"/>
    <p:restoredTop sz="94660"/>
  </p:normalViewPr>
  <p:slideViewPr>
    <p:cSldViewPr>
      <p:cViewPr varScale="1">
        <p:scale>
          <a:sx n="86" d="100"/>
          <a:sy n="86" d="100"/>
        </p:scale>
        <p:origin x="13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8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06A4-9D39-4B68-A230-8BD50B9E1D3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76200" y="140327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18913" y="3124200"/>
            <a:ext cx="143174" cy="248009"/>
          </a:xfrm>
          <a:prstGeom prst="chevron">
            <a:avLst>
              <a:gd name="adj" fmla="val 71621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1860" y="55856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688317" y="276648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Equal 78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Equal 79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690564"/>
            <a:ext cx="8382000" cy="6015036"/>
            <a:chOff x="2743200" y="690564"/>
            <a:chExt cx="5952306" cy="6015036"/>
          </a:xfrm>
        </p:grpSpPr>
        <p:sp>
          <p:nvSpPr>
            <p:cNvPr id="74" name="Rectangle 73"/>
            <p:cNvSpPr/>
            <p:nvPr/>
          </p:nvSpPr>
          <p:spPr>
            <a:xfrm>
              <a:off x="2743200" y="690564"/>
              <a:ext cx="5943600" cy="2871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57500" y="701632"/>
              <a:ext cx="5524500" cy="261613"/>
              <a:chOff x="2857500" y="1350387"/>
              <a:chExt cx="5524500" cy="261613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971800" y="1350390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Date</a:t>
                </a:r>
                <a:endParaRPr lang="en-US" sz="11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24376" y="1350390"/>
                <a:ext cx="1738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Description</a:t>
                </a:r>
                <a:endParaRPr lang="en-US" sz="11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38800" y="1350389"/>
                <a:ext cx="1066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Category</a:t>
                </a:r>
                <a:endParaRPr lang="en-US" sz="11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81800" y="1350388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Amount</a:t>
                </a:r>
                <a:endParaRPr lang="en-US" sz="11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620000" y="1350387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Balance</a:t>
                </a:r>
                <a:endParaRPr lang="en-US" sz="11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7500" y="1435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751906" y="987070"/>
              <a:ext cx="5943600" cy="246224"/>
              <a:chOff x="2743200" y="1216385"/>
              <a:chExt cx="5943600" cy="24622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2751906" y="1248792"/>
              <a:ext cx="5943600" cy="246224"/>
              <a:chOff x="2743200" y="1216385"/>
              <a:chExt cx="5943600" cy="24622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2743200" y="690564"/>
              <a:ext cx="5943600" cy="601503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751906" y="1498130"/>
              <a:ext cx="5943600" cy="246224"/>
              <a:chOff x="2743200" y="1216385"/>
              <a:chExt cx="5943600" cy="24622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2751906" y="1759852"/>
              <a:ext cx="5943600" cy="246224"/>
              <a:chOff x="2743200" y="1216385"/>
              <a:chExt cx="5943600" cy="24622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750389" y="2006073"/>
              <a:ext cx="5943600" cy="246224"/>
              <a:chOff x="2743200" y="1216385"/>
              <a:chExt cx="5943600" cy="24622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2750389" y="2267795"/>
              <a:ext cx="5943600" cy="246224"/>
              <a:chOff x="2743200" y="1216385"/>
              <a:chExt cx="5943600" cy="24622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750389" y="2517133"/>
              <a:ext cx="5943600" cy="246224"/>
              <a:chOff x="2743200" y="1216385"/>
              <a:chExt cx="5943600" cy="246224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4" name="Straight Connector 14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2750389" y="2778855"/>
              <a:ext cx="5943600" cy="246224"/>
              <a:chOff x="2743200" y="1216385"/>
              <a:chExt cx="5943600" cy="24622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>
            <a:off x="106367" y="48686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60" name="Straight Connector 159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ight Arrow 161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90896" y="849310"/>
            <a:ext cx="225027" cy="160767"/>
            <a:chOff x="125020" y="766958"/>
            <a:chExt cx="191488" cy="136806"/>
          </a:xfrm>
        </p:grpSpPr>
        <p:sp>
          <p:nvSpPr>
            <p:cNvPr id="164" name="Striped Right Arrow 163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triped Right Arrow 164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44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76200" y="140327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36517" y="144387"/>
            <a:ext cx="1752602" cy="221680"/>
            <a:chOff x="6982698" y="243652"/>
            <a:chExt cx="1999763" cy="221680"/>
          </a:xfrm>
        </p:grpSpPr>
        <p:sp>
          <p:nvSpPr>
            <p:cNvPr id="3" name="Rounded Rectangle 2"/>
            <p:cNvSpPr/>
            <p:nvPr/>
          </p:nvSpPr>
          <p:spPr>
            <a:xfrm>
              <a:off x="6982698" y="243652"/>
              <a:ext cx="1999763" cy="221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Search Expenses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769033" y="297127"/>
              <a:ext cx="78304" cy="122072"/>
              <a:chOff x="71437" y="990601"/>
              <a:chExt cx="157897" cy="246154"/>
            </a:xfrm>
          </p:grpSpPr>
          <p:sp>
            <p:nvSpPr>
              <p:cNvPr id="11" name="Rectangle 10"/>
              <p:cNvSpPr/>
              <p:nvPr/>
            </p:nvSpPr>
            <p:spPr>
              <a:xfrm rot="2700000">
                <a:off x="96746" y="1104167"/>
                <a:ext cx="228600" cy="3657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1437" y="990601"/>
                <a:ext cx="157164" cy="1571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hevron 12"/>
          <p:cNvSpPr/>
          <p:nvPr/>
        </p:nvSpPr>
        <p:spPr>
          <a:xfrm rot="10800000">
            <a:off x="118913" y="3124200"/>
            <a:ext cx="143174" cy="248009"/>
          </a:xfrm>
          <a:prstGeom prst="chevron">
            <a:avLst>
              <a:gd name="adj" fmla="val 71621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43200" y="11763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Savings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743200" y="538208"/>
            <a:ext cx="6248400" cy="6167391"/>
            <a:chOff x="2743200" y="690563"/>
            <a:chExt cx="5952306" cy="6167391"/>
          </a:xfrm>
        </p:grpSpPr>
        <p:sp>
          <p:nvSpPr>
            <p:cNvPr id="6" name="Rectangle 5"/>
            <p:cNvSpPr/>
            <p:nvPr/>
          </p:nvSpPr>
          <p:spPr>
            <a:xfrm>
              <a:off x="2743200" y="690563"/>
              <a:ext cx="5943600" cy="6167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43200" y="690564"/>
              <a:ext cx="5943600" cy="2871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57500" y="701632"/>
              <a:ext cx="5524500" cy="261613"/>
              <a:chOff x="2857500" y="1350387"/>
              <a:chExt cx="5524500" cy="261613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971800" y="1350390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Date</a:t>
                </a:r>
                <a:endParaRPr lang="en-US" sz="11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24376" y="1350390"/>
                <a:ext cx="1738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Description</a:t>
                </a:r>
                <a:endParaRPr lang="en-US" sz="11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38800" y="1350389"/>
                <a:ext cx="1066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Category</a:t>
                </a:r>
                <a:endParaRPr lang="en-US" sz="11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81800" y="1350388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Amount</a:t>
                </a:r>
                <a:endParaRPr lang="en-US" sz="11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620000" y="1350387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Balance</a:t>
                </a:r>
                <a:endParaRPr lang="en-US" sz="11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7500" y="1435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751906" y="987070"/>
              <a:ext cx="5943600" cy="246224"/>
              <a:chOff x="2743200" y="1216385"/>
              <a:chExt cx="5943600" cy="24622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2751906" y="1248792"/>
              <a:ext cx="5943600" cy="246224"/>
              <a:chOff x="2743200" y="1216385"/>
              <a:chExt cx="5943600" cy="24622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2751906" y="1498130"/>
              <a:ext cx="5943600" cy="246224"/>
              <a:chOff x="2743200" y="1216385"/>
              <a:chExt cx="5943600" cy="24622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2751906" y="1759852"/>
              <a:ext cx="5943600" cy="246224"/>
              <a:chOff x="2743200" y="1216385"/>
              <a:chExt cx="5943600" cy="24622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750389" y="2006073"/>
              <a:ext cx="5943600" cy="246224"/>
              <a:chOff x="2743200" y="1216385"/>
              <a:chExt cx="5943600" cy="24622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2750389" y="2267795"/>
              <a:ext cx="5943600" cy="246224"/>
              <a:chOff x="2743200" y="1216385"/>
              <a:chExt cx="5943600" cy="24622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750389" y="2517133"/>
              <a:ext cx="5943600" cy="246224"/>
              <a:chOff x="2743200" y="1216385"/>
              <a:chExt cx="5943600" cy="246224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4" name="Straight Connector 14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2750389" y="2778855"/>
              <a:ext cx="5943600" cy="246224"/>
              <a:chOff x="2743200" y="1216385"/>
              <a:chExt cx="5943600" cy="24622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/>
          <p:cNvSpPr/>
          <p:nvPr/>
        </p:nvSpPr>
        <p:spPr>
          <a:xfrm>
            <a:off x="536521" y="500109"/>
            <a:ext cx="1752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Accounts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6521" y="728709"/>
            <a:ext cx="1752600" cy="1825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14236" y="1412380"/>
            <a:ext cx="1755111" cy="230832"/>
            <a:chOff x="536521" y="1922621"/>
            <a:chExt cx="1752600" cy="230832"/>
          </a:xfrm>
        </p:grpSpPr>
        <p:sp>
          <p:nvSpPr>
            <p:cNvPr id="34" name="TextBox 33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$9020.20</a:t>
              </a:r>
              <a:endParaRPr lang="en-US" sz="9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23426" y="538209"/>
            <a:ext cx="303264" cy="152400"/>
            <a:chOff x="1831920" y="958349"/>
            <a:chExt cx="389466" cy="195719"/>
          </a:xfrm>
        </p:grpSpPr>
        <p:sp>
          <p:nvSpPr>
            <p:cNvPr id="15" name="Cross 14"/>
            <p:cNvSpPr/>
            <p:nvPr/>
          </p:nvSpPr>
          <p:spPr>
            <a:xfrm>
              <a:off x="1831920" y="980009"/>
              <a:ext cx="152400" cy="152400"/>
            </a:xfrm>
            <a:prstGeom prst="plus">
              <a:avLst>
                <a:gd name="adj" fmla="val 4236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52053" y="958349"/>
              <a:ext cx="169333" cy="195719"/>
              <a:chOff x="2052053" y="980009"/>
              <a:chExt cx="169333" cy="1957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Equal 15"/>
              <p:cNvSpPr/>
              <p:nvPr/>
            </p:nvSpPr>
            <p:spPr>
              <a:xfrm>
                <a:off x="2052053" y="980009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qual 42"/>
              <p:cNvSpPr/>
              <p:nvPr/>
            </p:nvSpPr>
            <p:spPr>
              <a:xfrm>
                <a:off x="2052053" y="1023328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536519" y="728709"/>
            <a:ext cx="1752602" cy="2451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                            Balance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37976" y="1187867"/>
            <a:ext cx="1751143" cy="241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4233" y="974820"/>
            <a:ext cx="1774886" cy="230832"/>
            <a:chOff x="536521" y="1922621"/>
            <a:chExt cx="17526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$99999.99 </a:t>
              </a:r>
              <a:endParaRPr lang="en-US" sz="900" dirty="0"/>
            </a:p>
          </p:txBody>
        </p:sp>
      </p:grpSp>
      <p:sp>
        <p:nvSpPr>
          <p:cNvPr id="162" name="Pentagon 161"/>
          <p:cNvSpPr>
            <a:spLocks noChangeAspect="1"/>
          </p:cNvSpPr>
          <p:nvPr/>
        </p:nvSpPr>
        <p:spPr>
          <a:xfrm rot="8100000" flipV="1">
            <a:off x="2124854" y="1297326"/>
            <a:ext cx="119327" cy="24688"/>
          </a:xfrm>
          <a:prstGeom prst="homePlate">
            <a:avLst>
              <a:gd name="adj" fmla="val 89232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16622" y="2732432"/>
            <a:ext cx="1772499" cy="3973168"/>
            <a:chOff x="516622" y="2977792"/>
            <a:chExt cx="1772499" cy="3973168"/>
          </a:xfrm>
        </p:grpSpPr>
        <p:grpSp>
          <p:nvGrpSpPr>
            <p:cNvPr id="20" name="Group 19"/>
            <p:cNvGrpSpPr/>
            <p:nvPr/>
          </p:nvGrpSpPr>
          <p:grpSpPr>
            <a:xfrm>
              <a:off x="536519" y="2977792"/>
              <a:ext cx="1752600" cy="3973168"/>
              <a:chOff x="536521" y="1542449"/>
              <a:chExt cx="1752600" cy="369568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36521" y="1542449"/>
                <a:ext cx="1752600" cy="228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Categories</a:t>
                </a:r>
                <a:endParaRPr lang="en-US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6521" y="1771048"/>
                <a:ext cx="1752600" cy="3467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30878" y="3024474"/>
              <a:ext cx="303264" cy="152400"/>
              <a:chOff x="1831920" y="958349"/>
              <a:chExt cx="389466" cy="195719"/>
            </a:xfrm>
          </p:grpSpPr>
          <p:sp>
            <p:nvSpPr>
              <p:cNvPr id="82" name="Cross 81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4" name="Equal 83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Equal 84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1" name="Rectangle 160"/>
            <p:cNvSpPr/>
            <p:nvPr/>
          </p:nvSpPr>
          <p:spPr>
            <a:xfrm>
              <a:off x="536519" y="3234278"/>
              <a:ext cx="1752602" cy="2451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Name                              Budget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517" y="3479447"/>
              <a:ext cx="1752602" cy="5443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7380" y="3486615"/>
              <a:ext cx="1741841" cy="539812"/>
              <a:chOff x="527380" y="3486615"/>
              <a:chExt cx="1640835" cy="539812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527380" y="3486615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143000" y="3486615"/>
                <a:ext cx="9301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60732" y="3664278"/>
                <a:ext cx="10918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Feb, 2018:</a:t>
                </a:r>
                <a:endParaRPr lang="en-US" sz="800" i="1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444648" y="3664160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(100%) $200</a:t>
                </a:r>
                <a:endParaRPr lang="en-US" sz="700" i="1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60733" y="3810983"/>
                <a:ext cx="1091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Jan, 2018:</a:t>
                </a:r>
                <a:endParaRPr lang="en-US" sz="800" i="1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44648" y="3810865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(75%) $150</a:t>
                </a:r>
                <a:endParaRPr lang="en-US" sz="700" i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16622" y="4001873"/>
              <a:ext cx="1752600" cy="230832"/>
              <a:chOff x="516622" y="4233221"/>
              <a:chExt cx="1752600" cy="230832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519030" y="4180572"/>
              <a:ext cx="1752600" cy="230832"/>
              <a:chOff x="516622" y="4233221"/>
              <a:chExt cx="1752600" cy="2308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521438" y="4349932"/>
              <a:ext cx="1752600" cy="230832"/>
              <a:chOff x="516622" y="4233221"/>
              <a:chExt cx="1752600" cy="23083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sp>
          <p:nvSpPr>
            <p:cNvPr id="166" name="Pentagon 165"/>
            <p:cNvSpPr>
              <a:spLocks noChangeAspect="1"/>
            </p:cNvSpPr>
            <p:nvPr/>
          </p:nvSpPr>
          <p:spPr>
            <a:xfrm rot="8100000" flipV="1">
              <a:off x="2123562" y="3596594"/>
              <a:ext cx="119327" cy="24688"/>
            </a:xfrm>
            <a:prstGeom prst="homePlate">
              <a:avLst>
                <a:gd name="adj" fmla="val 89232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367" y="48686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6" name="Straight Connector 25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0896" y="849310"/>
            <a:ext cx="225027" cy="160767"/>
            <a:chOff x="125020" y="766958"/>
            <a:chExt cx="191488" cy="136806"/>
          </a:xfrm>
        </p:grpSpPr>
        <p:sp>
          <p:nvSpPr>
            <p:cNvPr id="52" name="Striped Right Arrow 51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triped Right Arrow 181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781800" y="213093"/>
            <a:ext cx="220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4110" y="1193567"/>
            <a:ext cx="1654227" cy="249133"/>
            <a:chOff x="536521" y="1922621"/>
            <a:chExt cx="1651860" cy="230832"/>
          </a:xfrm>
        </p:grpSpPr>
        <p:sp>
          <p:nvSpPr>
            <p:cNvPr id="31" name="TextBox 30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Savings</a:t>
              </a:r>
              <a:endParaRPr 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12823" y="1922621"/>
              <a:ext cx="775558" cy="21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$100.40</a:t>
              </a:r>
              <a:endParaRPr lang="en-US" sz="900" dirty="0"/>
            </a:p>
          </p:txBody>
        </p:sp>
      </p:grpSp>
      <p:sp>
        <p:nvSpPr>
          <p:cNvPr id="25" name="Circular Arrow 24"/>
          <p:cNvSpPr/>
          <p:nvPr/>
        </p:nvSpPr>
        <p:spPr>
          <a:xfrm>
            <a:off x="69789" y="1104967"/>
            <a:ext cx="252749" cy="255620"/>
          </a:xfrm>
          <a:prstGeom prst="circularArrow">
            <a:avLst>
              <a:gd name="adj1" fmla="val 16870"/>
              <a:gd name="adj2" fmla="val 1856407"/>
              <a:gd name="adj3" fmla="val 8484462"/>
              <a:gd name="adj4" fmla="val 10800000"/>
              <a:gd name="adj5" fmla="val 199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76200" y="140327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36517" y="144387"/>
            <a:ext cx="1752602" cy="221680"/>
            <a:chOff x="6982698" y="243652"/>
            <a:chExt cx="1999763" cy="221680"/>
          </a:xfrm>
        </p:grpSpPr>
        <p:sp>
          <p:nvSpPr>
            <p:cNvPr id="3" name="Rounded Rectangle 2"/>
            <p:cNvSpPr/>
            <p:nvPr/>
          </p:nvSpPr>
          <p:spPr>
            <a:xfrm>
              <a:off x="6982698" y="243652"/>
              <a:ext cx="1999763" cy="221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Search Expenses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769033" y="297127"/>
              <a:ext cx="78304" cy="122072"/>
              <a:chOff x="71437" y="990601"/>
              <a:chExt cx="157897" cy="246154"/>
            </a:xfrm>
          </p:grpSpPr>
          <p:sp>
            <p:nvSpPr>
              <p:cNvPr id="11" name="Rectangle 10"/>
              <p:cNvSpPr/>
              <p:nvPr/>
            </p:nvSpPr>
            <p:spPr>
              <a:xfrm rot="2700000">
                <a:off x="96746" y="1104167"/>
                <a:ext cx="228600" cy="3657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1437" y="990601"/>
                <a:ext cx="157164" cy="1571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hevron 12"/>
          <p:cNvSpPr/>
          <p:nvPr/>
        </p:nvSpPr>
        <p:spPr>
          <a:xfrm rot="10800000">
            <a:off x="118913" y="3124200"/>
            <a:ext cx="143174" cy="248009"/>
          </a:xfrm>
          <a:prstGeom prst="chevron">
            <a:avLst>
              <a:gd name="adj" fmla="val 71621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43200" y="11763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 Name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743200" y="538208"/>
            <a:ext cx="6248400" cy="6167391"/>
            <a:chOff x="2743200" y="690563"/>
            <a:chExt cx="5952306" cy="6167391"/>
          </a:xfrm>
        </p:grpSpPr>
        <p:sp>
          <p:nvSpPr>
            <p:cNvPr id="6" name="Rectangle 5"/>
            <p:cNvSpPr/>
            <p:nvPr/>
          </p:nvSpPr>
          <p:spPr>
            <a:xfrm>
              <a:off x="2743200" y="690563"/>
              <a:ext cx="5943600" cy="6167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43200" y="690564"/>
              <a:ext cx="5943600" cy="2871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57500" y="701632"/>
              <a:ext cx="5524500" cy="261613"/>
              <a:chOff x="2857500" y="1350387"/>
              <a:chExt cx="5524500" cy="261613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971800" y="1350390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Date</a:t>
                </a:r>
                <a:endParaRPr lang="en-US" sz="11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24376" y="1350390"/>
                <a:ext cx="1738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Description</a:t>
                </a:r>
                <a:endParaRPr lang="en-US" sz="11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38800" y="1350389"/>
                <a:ext cx="1066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Category</a:t>
                </a:r>
                <a:endParaRPr lang="en-US" sz="11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81800" y="1350388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Amount</a:t>
                </a:r>
                <a:endParaRPr lang="en-US" sz="11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620000" y="1350387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Balance</a:t>
                </a:r>
                <a:endParaRPr lang="en-US" sz="11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7500" y="1435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751906" y="987070"/>
              <a:ext cx="5943600" cy="246224"/>
              <a:chOff x="2743200" y="1216385"/>
              <a:chExt cx="5943600" cy="24622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2751906" y="1248792"/>
              <a:ext cx="5943600" cy="246224"/>
              <a:chOff x="2743200" y="1216385"/>
              <a:chExt cx="5943600" cy="24622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2751906" y="1498130"/>
              <a:ext cx="5943600" cy="246224"/>
              <a:chOff x="2743200" y="1216385"/>
              <a:chExt cx="5943600" cy="24622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2751906" y="1759852"/>
              <a:ext cx="5943600" cy="246224"/>
              <a:chOff x="2743200" y="1216385"/>
              <a:chExt cx="5943600" cy="24622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750389" y="2006073"/>
              <a:ext cx="5943600" cy="246224"/>
              <a:chOff x="2743200" y="1216385"/>
              <a:chExt cx="5943600" cy="24622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2750389" y="2267795"/>
              <a:ext cx="5943600" cy="246224"/>
              <a:chOff x="2743200" y="1216385"/>
              <a:chExt cx="5943600" cy="24622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750389" y="2517133"/>
              <a:ext cx="5943600" cy="246224"/>
              <a:chOff x="2743200" y="1216385"/>
              <a:chExt cx="5943600" cy="246224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4" name="Straight Connector 14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2750389" y="2778855"/>
              <a:ext cx="5943600" cy="246224"/>
              <a:chOff x="2743200" y="1216385"/>
              <a:chExt cx="5943600" cy="24622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/>
          <p:cNvSpPr/>
          <p:nvPr/>
        </p:nvSpPr>
        <p:spPr>
          <a:xfrm>
            <a:off x="536521" y="500109"/>
            <a:ext cx="1752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Accounts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6521" y="728709"/>
            <a:ext cx="1752600" cy="1825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14236" y="1412380"/>
            <a:ext cx="1755111" cy="230832"/>
            <a:chOff x="536521" y="1922621"/>
            <a:chExt cx="1752600" cy="230832"/>
          </a:xfrm>
        </p:grpSpPr>
        <p:sp>
          <p:nvSpPr>
            <p:cNvPr id="34" name="TextBox 33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$9020.20</a:t>
              </a:r>
              <a:endParaRPr lang="en-US" sz="9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23426" y="538209"/>
            <a:ext cx="303264" cy="152400"/>
            <a:chOff x="1831920" y="958349"/>
            <a:chExt cx="389466" cy="195719"/>
          </a:xfrm>
        </p:grpSpPr>
        <p:sp>
          <p:nvSpPr>
            <p:cNvPr id="15" name="Cross 14"/>
            <p:cNvSpPr/>
            <p:nvPr/>
          </p:nvSpPr>
          <p:spPr>
            <a:xfrm>
              <a:off x="1831920" y="980009"/>
              <a:ext cx="152400" cy="152400"/>
            </a:xfrm>
            <a:prstGeom prst="plus">
              <a:avLst>
                <a:gd name="adj" fmla="val 4236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52053" y="958349"/>
              <a:ext cx="169333" cy="195719"/>
              <a:chOff x="2052053" y="980009"/>
              <a:chExt cx="169333" cy="1957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Equal 15"/>
              <p:cNvSpPr/>
              <p:nvPr/>
            </p:nvSpPr>
            <p:spPr>
              <a:xfrm>
                <a:off x="2052053" y="980009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qual 42"/>
              <p:cNvSpPr/>
              <p:nvPr/>
            </p:nvSpPr>
            <p:spPr>
              <a:xfrm>
                <a:off x="2052053" y="1023328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536519" y="728709"/>
            <a:ext cx="1752602" cy="2451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                            Balance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37976" y="1187867"/>
            <a:ext cx="1751143" cy="241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4233" y="974820"/>
            <a:ext cx="1774886" cy="230832"/>
            <a:chOff x="536521" y="1922621"/>
            <a:chExt cx="17526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$99999.99 </a:t>
              </a:r>
              <a:endParaRPr lang="en-US" sz="900" dirty="0"/>
            </a:p>
          </p:txBody>
        </p:sp>
      </p:grpSp>
      <p:sp>
        <p:nvSpPr>
          <p:cNvPr id="162" name="Pentagon 161"/>
          <p:cNvSpPr>
            <a:spLocks noChangeAspect="1"/>
          </p:cNvSpPr>
          <p:nvPr/>
        </p:nvSpPr>
        <p:spPr>
          <a:xfrm rot="8100000" flipV="1">
            <a:off x="2124854" y="1297326"/>
            <a:ext cx="119327" cy="24688"/>
          </a:xfrm>
          <a:prstGeom prst="homePlate">
            <a:avLst>
              <a:gd name="adj" fmla="val 89232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16622" y="2732432"/>
            <a:ext cx="1772499" cy="3973168"/>
            <a:chOff x="516622" y="2977792"/>
            <a:chExt cx="1772499" cy="3973168"/>
          </a:xfrm>
        </p:grpSpPr>
        <p:grpSp>
          <p:nvGrpSpPr>
            <p:cNvPr id="20" name="Group 19"/>
            <p:cNvGrpSpPr/>
            <p:nvPr/>
          </p:nvGrpSpPr>
          <p:grpSpPr>
            <a:xfrm>
              <a:off x="536519" y="2977792"/>
              <a:ext cx="1752600" cy="3973168"/>
              <a:chOff x="536521" y="1542449"/>
              <a:chExt cx="1752600" cy="369568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36521" y="1542449"/>
                <a:ext cx="1752600" cy="228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Categories</a:t>
                </a:r>
                <a:endParaRPr lang="en-US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6521" y="1771048"/>
                <a:ext cx="1752600" cy="3467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30878" y="3024474"/>
              <a:ext cx="303264" cy="152400"/>
              <a:chOff x="1831920" y="958349"/>
              <a:chExt cx="389466" cy="195719"/>
            </a:xfrm>
          </p:grpSpPr>
          <p:sp>
            <p:nvSpPr>
              <p:cNvPr id="82" name="Cross 81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4" name="Equal 83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Equal 84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1" name="Rectangle 160"/>
            <p:cNvSpPr/>
            <p:nvPr/>
          </p:nvSpPr>
          <p:spPr>
            <a:xfrm>
              <a:off x="536519" y="3234278"/>
              <a:ext cx="1752602" cy="2451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Name                              Budget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517" y="3479447"/>
              <a:ext cx="1752602" cy="5443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7380" y="3486615"/>
              <a:ext cx="1741841" cy="539812"/>
              <a:chOff x="527380" y="3486615"/>
              <a:chExt cx="1640835" cy="539812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527380" y="3486615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143000" y="3486615"/>
                <a:ext cx="9301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60732" y="3664278"/>
                <a:ext cx="10918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Feb, 2018:</a:t>
                </a:r>
                <a:endParaRPr lang="en-US" sz="800" i="1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444648" y="3664160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(100%) $200</a:t>
                </a:r>
                <a:endParaRPr lang="en-US" sz="700" i="1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60733" y="3810983"/>
                <a:ext cx="1091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Jan, 2018:</a:t>
                </a:r>
                <a:endParaRPr lang="en-US" sz="800" i="1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44648" y="3810865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(75%) $150</a:t>
                </a:r>
                <a:endParaRPr lang="en-US" sz="700" i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16622" y="4001873"/>
              <a:ext cx="1752600" cy="230832"/>
              <a:chOff x="516622" y="4233221"/>
              <a:chExt cx="1752600" cy="230832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519030" y="4180572"/>
              <a:ext cx="1752600" cy="230832"/>
              <a:chOff x="516622" y="4233221"/>
              <a:chExt cx="1752600" cy="2308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521438" y="4349932"/>
              <a:ext cx="1752600" cy="230832"/>
              <a:chOff x="516622" y="4233221"/>
              <a:chExt cx="1752600" cy="23083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sp>
          <p:nvSpPr>
            <p:cNvPr id="166" name="Pentagon 165"/>
            <p:cNvSpPr>
              <a:spLocks noChangeAspect="1"/>
            </p:cNvSpPr>
            <p:nvPr/>
          </p:nvSpPr>
          <p:spPr>
            <a:xfrm rot="8100000" flipV="1">
              <a:off x="2123562" y="3596594"/>
              <a:ext cx="119327" cy="24688"/>
            </a:xfrm>
            <a:prstGeom prst="homePlate">
              <a:avLst>
                <a:gd name="adj" fmla="val 89232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367" y="48686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6" name="Straight Connector 25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0896" y="849310"/>
            <a:ext cx="225027" cy="160767"/>
            <a:chOff x="125020" y="766958"/>
            <a:chExt cx="191488" cy="136806"/>
          </a:xfrm>
        </p:grpSpPr>
        <p:sp>
          <p:nvSpPr>
            <p:cNvPr id="52" name="Striped Right Arrow 51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triped Right Arrow 181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781800" y="213093"/>
            <a:ext cx="220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4110" y="1193567"/>
            <a:ext cx="1654227" cy="249133"/>
            <a:chOff x="536521" y="1922621"/>
            <a:chExt cx="1651860" cy="230832"/>
          </a:xfrm>
        </p:grpSpPr>
        <p:sp>
          <p:nvSpPr>
            <p:cNvPr id="31" name="TextBox 30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Savings</a:t>
              </a:r>
              <a:endParaRPr 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12823" y="1922621"/>
              <a:ext cx="775558" cy="21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$100.40</a:t>
              </a:r>
              <a:endParaRPr lang="en-US" sz="900" dirty="0"/>
            </a:p>
          </p:txBody>
        </p:sp>
      </p:grpSp>
      <p:sp>
        <p:nvSpPr>
          <p:cNvPr id="25" name="Circular Arrow 24"/>
          <p:cNvSpPr/>
          <p:nvPr/>
        </p:nvSpPr>
        <p:spPr>
          <a:xfrm>
            <a:off x="69789" y="1104967"/>
            <a:ext cx="252749" cy="255620"/>
          </a:xfrm>
          <a:prstGeom prst="circularArrow">
            <a:avLst>
              <a:gd name="adj1" fmla="val 16870"/>
              <a:gd name="adj2" fmla="val 1856407"/>
              <a:gd name="adj3" fmla="val 8484462"/>
              <a:gd name="adj4" fmla="val 10800000"/>
              <a:gd name="adj5" fmla="val 199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705600" y="0"/>
            <a:ext cx="24384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05600" y="3381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Edit Item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731550" y="460218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171" name="Rounded Rectangle 170"/>
          <p:cNvSpPr/>
          <p:nvPr/>
        </p:nvSpPr>
        <p:spPr>
          <a:xfrm>
            <a:off x="6833501" y="708375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12/12/2017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735395" y="1009492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Description</a:t>
            </a:r>
            <a:endParaRPr lang="en-US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6837346" y="1257649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Description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735395" y="1564340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Amount</a:t>
            </a:r>
            <a:endParaRPr lang="en-US" sz="1000" dirty="0"/>
          </a:p>
        </p:txBody>
      </p:sp>
      <p:sp>
        <p:nvSpPr>
          <p:cNvPr id="187" name="Rounded Rectangle 186"/>
          <p:cNvSpPr/>
          <p:nvPr/>
        </p:nvSpPr>
        <p:spPr>
          <a:xfrm>
            <a:off x="6837346" y="1812497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125.60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734093" y="2113503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</a:t>
            </a:r>
            <a:endParaRPr lang="en-US" sz="1000" dirty="0"/>
          </a:p>
        </p:txBody>
      </p:sp>
      <p:sp>
        <p:nvSpPr>
          <p:cNvPr id="189" name="Rounded Rectangle 188"/>
          <p:cNvSpPr/>
          <p:nvPr/>
        </p:nvSpPr>
        <p:spPr>
          <a:xfrm>
            <a:off x="6836044" y="2361660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Category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 rot="10800000">
            <a:off x="8894724" y="2454766"/>
            <a:ext cx="67141" cy="5788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36044" y="2673440"/>
            <a:ext cx="937247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New Category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071163" y="6538342"/>
            <a:ext cx="937247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Submit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6361" y="6538342"/>
            <a:ext cx="937247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Cancel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5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624609" y="81402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53599" y="197052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Equal 78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Equal 79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8599" y="690564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28601" y="701633"/>
            <a:ext cx="2301622" cy="261612"/>
            <a:chOff x="2743201" y="1350388"/>
            <a:chExt cx="2269925" cy="261612"/>
          </a:xfrm>
        </p:grpSpPr>
        <p:sp>
          <p:nvSpPr>
            <p:cNvPr id="61" name="TextBox 60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599" y="996875"/>
            <a:ext cx="2301623" cy="419113"/>
            <a:chOff x="2956178" y="996875"/>
            <a:chExt cx="2301623" cy="419113"/>
          </a:xfrm>
        </p:grpSpPr>
        <p:grpSp>
          <p:nvGrpSpPr>
            <p:cNvPr id="59" name="Group 58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28600" y="690564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228599" y="1436591"/>
            <a:ext cx="2301623" cy="419113"/>
            <a:chOff x="2956178" y="996875"/>
            <a:chExt cx="2301623" cy="419113"/>
          </a:xfrm>
        </p:grpSpPr>
        <p:grpSp>
          <p:nvGrpSpPr>
            <p:cNvPr id="162" name="Group 16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228598" y="1876307"/>
            <a:ext cx="2301623" cy="419113"/>
            <a:chOff x="2956178" y="996875"/>
            <a:chExt cx="2301623" cy="419113"/>
          </a:xfrm>
        </p:grpSpPr>
        <p:grpSp>
          <p:nvGrpSpPr>
            <p:cNvPr id="170" name="Group 16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28598" y="2293427"/>
            <a:ext cx="2301623" cy="419113"/>
            <a:chOff x="2956178" y="996875"/>
            <a:chExt cx="2301623" cy="419113"/>
          </a:xfrm>
        </p:grpSpPr>
        <p:grpSp>
          <p:nvGrpSpPr>
            <p:cNvPr id="178" name="Group 177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28597" y="2733143"/>
            <a:ext cx="2301623" cy="419113"/>
            <a:chOff x="2956178" y="996875"/>
            <a:chExt cx="2301623" cy="4191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22108" y="55856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624609" y="81402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53599" y="197052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Equal 78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Equal 79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8599" y="690564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28601" y="701633"/>
            <a:ext cx="2301622" cy="261612"/>
            <a:chOff x="2743201" y="1350388"/>
            <a:chExt cx="2269925" cy="261612"/>
          </a:xfrm>
        </p:grpSpPr>
        <p:sp>
          <p:nvSpPr>
            <p:cNvPr id="61" name="TextBox 60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599" y="996875"/>
            <a:ext cx="2301623" cy="419113"/>
            <a:chOff x="2956178" y="996875"/>
            <a:chExt cx="2301623" cy="419113"/>
          </a:xfrm>
        </p:grpSpPr>
        <p:grpSp>
          <p:nvGrpSpPr>
            <p:cNvPr id="59" name="Group 58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28600" y="690564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228599" y="1436591"/>
            <a:ext cx="2301623" cy="419113"/>
            <a:chOff x="2956178" y="996875"/>
            <a:chExt cx="2301623" cy="419113"/>
          </a:xfrm>
        </p:grpSpPr>
        <p:grpSp>
          <p:nvGrpSpPr>
            <p:cNvPr id="162" name="Group 16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228598" y="1876307"/>
            <a:ext cx="2301623" cy="419113"/>
            <a:chOff x="2956178" y="996875"/>
            <a:chExt cx="2301623" cy="419113"/>
          </a:xfrm>
        </p:grpSpPr>
        <p:grpSp>
          <p:nvGrpSpPr>
            <p:cNvPr id="170" name="Group 16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28598" y="2293427"/>
            <a:ext cx="2301623" cy="419113"/>
            <a:chOff x="2956178" y="996875"/>
            <a:chExt cx="2301623" cy="419113"/>
          </a:xfrm>
        </p:grpSpPr>
        <p:grpSp>
          <p:nvGrpSpPr>
            <p:cNvPr id="178" name="Group 177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28597" y="2733143"/>
            <a:ext cx="2301623" cy="419113"/>
            <a:chOff x="2956178" y="996875"/>
            <a:chExt cx="2301623" cy="4191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122108" y="55856"/>
            <a:ext cx="1981199" cy="4287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289193" y="533401"/>
            <a:ext cx="1664835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83" y="870453"/>
            <a:ext cx="1687245" cy="1463391"/>
            <a:chOff x="601875" y="941909"/>
            <a:chExt cx="1687245" cy="1463391"/>
          </a:xfrm>
        </p:grpSpPr>
        <p:sp>
          <p:nvSpPr>
            <p:cNvPr id="100" name="Rectangle 99"/>
            <p:cNvSpPr/>
            <p:nvPr/>
          </p:nvSpPr>
          <p:spPr>
            <a:xfrm>
              <a:off x="624285" y="941909"/>
              <a:ext cx="1664835" cy="228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Accounts</a:t>
              </a:r>
              <a:endPara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285" y="1170509"/>
              <a:ext cx="1664835" cy="1234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01997" y="1391330"/>
              <a:ext cx="1664835" cy="230832"/>
              <a:chOff x="536521" y="1922621"/>
              <a:chExt cx="1752600" cy="23083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36521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Checking</a:t>
                </a:r>
                <a:endParaRPr lang="en-US" sz="9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412823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$99999.99</a:t>
                </a:r>
                <a:endParaRPr lang="en-US" sz="9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01875" y="1574006"/>
              <a:ext cx="1664835" cy="249133"/>
              <a:chOff x="536521" y="1922621"/>
              <a:chExt cx="1752600" cy="23083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536521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Savings</a:t>
                </a:r>
                <a:endParaRPr lang="en-US" sz="9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412823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$100.40</a:t>
                </a:r>
                <a:endParaRPr lang="en-US" sz="900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02001" y="1764123"/>
              <a:ext cx="1664835" cy="230832"/>
              <a:chOff x="536521" y="1922621"/>
              <a:chExt cx="1752600" cy="230832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536521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Checking</a:t>
                </a:r>
                <a:endParaRPr lang="en-US" sz="9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412823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$9020.20</a:t>
                </a:r>
                <a:endParaRPr lang="en-US" sz="900" dirty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938612" y="980009"/>
              <a:ext cx="288077" cy="152400"/>
              <a:chOff x="1831920" y="958349"/>
              <a:chExt cx="389466" cy="195719"/>
            </a:xfrm>
          </p:grpSpPr>
          <p:sp>
            <p:nvSpPr>
              <p:cNvPr id="113" name="Cross 112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5" name="Equal 114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Equal 115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7" name="Rectangle 116"/>
            <p:cNvSpPr/>
            <p:nvPr/>
          </p:nvSpPr>
          <p:spPr>
            <a:xfrm>
              <a:off x="624283" y="1170509"/>
              <a:ext cx="1664837" cy="2451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Name                          Balance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9191" y="2455853"/>
            <a:ext cx="1664835" cy="1735147"/>
            <a:chOff x="624283" y="2530837"/>
            <a:chExt cx="1664835" cy="1735147"/>
          </a:xfrm>
        </p:grpSpPr>
        <p:grpSp>
          <p:nvGrpSpPr>
            <p:cNvPr id="97" name="Group 96"/>
            <p:cNvGrpSpPr/>
            <p:nvPr/>
          </p:nvGrpSpPr>
          <p:grpSpPr>
            <a:xfrm>
              <a:off x="624283" y="2530837"/>
              <a:ext cx="1664835" cy="1735147"/>
              <a:chOff x="536521" y="1542449"/>
              <a:chExt cx="1752600" cy="16139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36521" y="1542449"/>
                <a:ext cx="1752600" cy="228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Spending</a:t>
                </a:r>
                <a:endParaRPr lang="en-US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36521" y="1771048"/>
                <a:ext cx="1752600" cy="1385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946064" y="2577520"/>
              <a:ext cx="288077" cy="152400"/>
              <a:chOff x="1831920" y="958349"/>
              <a:chExt cx="389466" cy="195719"/>
            </a:xfrm>
          </p:grpSpPr>
          <p:sp>
            <p:nvSpPr>
              <p:cNvPr id="119" name="Cross 118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1" name="Equal 120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Equal 121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122108" y="55856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ross 122"/>
          <p:cNvSpPr/>
          <p:nvPr/>
        </p:nvSpPr>
        <p:spPr>
          <a:xfrm>
            <a:off x="295538" y="191006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791469" y="19258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5" name="Straight Connector 84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ight Arrow 86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48622" y="224262"/>
            <a:ext cx="225027" cy="160767"/>
            <a:chOff x="125020" y="766958"/>
            <a:chExt cx="191488" cy="136806"/>
          </a:xfrm>
        </p:grpSpPr>
        <p:sp>
          <p:nvSpPr>
            <p:cNvPr id="89" name="Striped Right Arrow 88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triped Right Arrow 89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Circular Arrow 90"/>
          <p:cNvSpPr/>
          <p:nvPr/>
        </p:nvSpPr>
        <p:spPr>
          <a:xfrm>
            <a:off x="1701277" y="182645"/>
            <a:ext cx="252749" cy="255620"/>
          </a:xfrm>
          <a:prstGeom prst="circularArrow">
            <a:avLst>
              <a:gd name="adj1" fmla="val 16870"/>
              <a:gd name="adj2" fmla="val 1856407"/>
              <a:gd name="adj3" fmla="val 8484462"/>
              <a:gd name="adj4" fmla="val 10800000"/>
              <a:gd name="adj5" fmla="val 199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6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295400"/>
            <a:ext cx="39624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1769105"/>
            <a:ext cx="3657600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Month	Spent	Deposited	        Net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2030715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Feb, 2018	$150.50	$200.50	        $50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1769105"/>
            <a:ext cx="3657600" cy="12192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2230026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Jan, 2018	$150.50	$200.50	        $50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1388105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Spending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7400" y="3639725"/>
            <a:ext cx="3657600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Month	Spent	Deposited	        Budget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3901335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Feb, 2018	$150.50	$200.50	        $50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2057400" y="3639725"/>
            <a:ext cx="3657600" cy="12192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57400" y="4100646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Jan, 2018	$150.50	$200.50	        $50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3249915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1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409</Words>
  <Application>Microsoft Office PowerPoint</Application>
  <PresentationFormat>On-screen Show (4:3)</PresentationFormat>
  <Paragraphs>277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Robert Pantschyschak</cp:lastModifiedBy>
  <cp:revision>55</cp:revision>
  <dcterms:created xsi:type="dcterms:W3CDTF">2018-02-06T18:03:43Z</dcterms:created>
  <dcterms:modified xsi:type="dcterms:W3CDTF">2018-02-09T20:47:12Z</dcterms:modified>
</cp:coreProperties>
</file>