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134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32" y="5082745"/>
            <a:ext cx="10132540" cy="821603"/>
          </a:xfrm>
        </p:spPr>
        <p:txBody>
          <a:bodyPr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/>
            </a:r>
            <a:br>
              <a:rPr lang="ro-RO" b="1" dirty="0" smtClean="0">
                <a:solidFill>
                  <a:schemeClr val="tx1"/>
                </a:solidFill>
              </a:rPr>
            </a:br>
            <a:r>
              <a:rPr lang="ro-RO" b="1" dirty="0" smtClean="0">
                <a:solidFill>
                  <a:schemeClr val="tx1"/>
                </a:solidFill>
              </a:rPr>
              <a:t/>
            </a:r>
            <a:br>
              <a:rPr lang="ro-RO" b="1" dirty="0" smtClean="0">
                <a:solidFill>
                  <a:schemeClr val="tx1"/>
                </a:solidFill>
              </a:rPr>
            </a:br>
            <a:r>
              <a:rPr lang="ro-RO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TELEROBO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Robot </a:t>
            </a:r>
            <a:r>
              <a:rPr lang="en-US" b="1" dirty="0" err="1" smtClean="0">
                <a:solidFill>
                  <a:schemeClr val="tx1"/>
                </a:solidFill>
              </a:rPr>
              <a:t>comandat</a:t>
            </a:r>
            <a:r>
              <a:rPr lang="en-US" b="1" dirty="0" smtClean="0">
                <a:solidFill>
                  <a:schemeClr val="tx1"/>
                </a:solidFill>
              </a:rPr>
              <a:t> wireless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ROB RADU – </a:t>
            </a:r>
            <a:r>
              <a:rPr lang="en-US" sz="3600" b="1" dirty="0" err="1" smtClean="0">
                <a:solidFill>
                  <a:schemeClr val="tx1"/>
                </a:solidFill>
              </a:rPr>
              <a:t>Colegiul</a:t>
            </a:r>
            <a:r>
              <a:rPr lang="en-US" sz="3600" b="1" dirty="0" smtClean="0">
                <a:solidFill>
                  <a:schemeClr val="tx1"/>
                </a:solidFill>
              </a:rPr>
              <a:t> Na</a:t>
            </a:r>
            <a:r>
              <a:rPr lang="ro-RO" sz="3600" b="1" dirty="0" smtClean="0">
                <a:solidFill>
                  <a:schemeClr val="tx1"/>
                </a:solidFill>
              </a:rPr>
              <a:t>ț</a:t>
            </a:r>
            <a:r>
              <a:rPr lang="en-US" sz="3600" b="1" dirty="0" err="1" smtClean="0">
                <a:solidFill>
                  <a:schemeClr val="tx1"/>
                </a:solidFill>
              </a:rPr>
              <a:t>ional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Decebal</a:t>
            </a:r>
            <a:r>
              <a:rPr lang="en-US" sz="3600" b="1" dirty="0" smtClean="0">
                <a:solidFill>
                  <a:schemeClr val="tx1"/>
                </a:solidFill>
              </a:rPr>
              <a:t> Deva</a:t>
            </a:r>
            <a:endParaRPr lang="ro-RO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95013" y="518983"/>
            <a:ext cx="8211493" cy="709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</a:rPr>
              <a:t>ELEROBO – Robot </a:t>
            </a:r>
            <a:r>
              <a:rPr lang="en-US" sz="3200" b="1" dirty="0" err="1" smtClean="0">
                <a:solidFill>
                  <a:schemeClr val="tx1"/>
                </a:solidFill>
              </a:rPr>
              <a:t>comandat</a:t>
            </a:r>
            <a:r>
              <a:rPr lang="en-US" sz="3200" b="1" dirty="0" smtClean="0">
                <a:solidFill>
                  <a:schemeClr val="tx1"/>
                </a:solidFill>
              </a:rPr>
              <a:t> wireless</a:t>
            </a:r>
            <a:endParaRPr lang="ro-RO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7181" y="3829291"/>
            <a:ext cx="5986657" cy="1731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ro-RO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o-RO" sz="2400" b="1" dirty="0" smtClean="0">
                <a:solidFill>
                  <a:schemeClr val="tx1"/>
                </a:solidFill>
              </a:rPr>
              <a:t>Funcționalitate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Deplasare prin comanda </a:t>
            </a:r>
            <a:r>
              <a:rPr lang="ro-RO" sz="2400" dirty="0" err="1" smtClean="0">
                <a:solidFill>
                  <a:schemeClr val="tx1"/>
                </a:solidFill>
              </a:rPr>
              <a:t>bluetooth</a:t>
            </a:r>
            <a:endParaRPr lang="ro-RO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Autonomie în deplasare cu evitarea obstacolelor întâlnite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Parcare automată prin sesizarea locului de parcare liber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9" y="3459893"/>
            <a:ext cx="5307071" cy="338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37348" y="0"/>
            <a:ext cx="8211493" cy="709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</a:rPr>
              <a:t>ELEROBO – Robot </a:t>
            </a:r>
            <a:r>
              <a:rPr lang="en-US" sz="3200" b="1" dirty="0" err="1" smtClean="0">
                <a:solidFill>
                  <a:schemeClr val="tx1"/>
                </a:solidFill>
              </a:rPr>
              <a:t>comandat</a:t>
            </a:r>
            <a:r>
              <a:rPr lang="en-US" sz="3200" b="1" dirty="0" smtClean="0">
                <a:solidFill>
                  <a:schemeClr val="tx1"/>
                </a:solidFill>
              </a:rPr>
              <a:t> wireless</a:t>
            </a:r>
            <a:endParaRPr lang="ro-RO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112" y="874497"/>
            <a:ext cx="285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CONSTRUCȚIE</a:t>
            </a:r>
            <a:endParaRPr lang="ro-RO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971" y="376411"/>
            <a:ext cx="1443740" cy="1658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6638" y="2088619"/>
            <a:ext cx="212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x </a:t>
            </a:r>
            <a:r>
              <a:rPr lang="en-US" sz="1400" dirty="0" err="1"/>
              <a:t>ro</a:t>
            </a:r>
            <a:r>
              <a:rPr lang="ro-RO" sz="1400" dirty="0"/>
              <a:t>ți</a:t>
            </a:r>
            <a:r>
              <a:rPr lang="en-US" sz="1400" dirty="0"/>
              <a:t> </a:t>
            </a:r>
            <a:r>
              <a:rPr lang="en-US" sz="1400" dirty="0" err="1"/>
              <a:t>motoare</a:t>
            </a:r>
            <a:endParaRPr lang="ro-RO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331" y="2578832"/>
            <a:ext cx="1510564" cy="1494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6971" y="4073355"/>
            <a:ext cx="16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Driver cu circuit </a:t>
            </a:r>
            <a:r>
              <a:rPr lang="ro-RO" sz="1400" dirty="0" err="1"/>
              <a:t>intregrat</a:t>
            </a:r>
            <a:r>
              <a:rPr lang="ro-RO" sz="1400" dirty="0"/>
              <a:t> L298N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794" y="4778053"/>
            <a:ext cx="1469296" cy="9411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8542" y="5884052"/>
            <a:ext cx="26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/>
              <a:t>Senzor ultrasonic </a:t>
            </a:r>
            <a:r>
              <a:rPr lang="ro-RO" sz="1400" dirty="0" err="1"/>
              <a:t>Parallax</a:t>
            </a:r>
            <a:r>
              <a:rPr lang="ro-RO" sz="1400" dirty="0"/>
              <a:t> </a:t>
            </a:r>
            <a:r>
              <a:rPr lang="ro-RO" sz="1400" dirty="0" smtClean="0"/>
              <a:t>Ping</a:t>
            </a:r>
            <a:endParaRPr lang="ro-RO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950" y="4778053"/>
            <a:ext cx="1624784" cy="1015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0033" y="5901684"/>
            <a:ext cx="276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2 x s</a:t>
            </a:r>
            <a:r>
              <a:rPr lang="ro-RO" sz="1400" dirty="0" err="1" smtClean="0"/>
              <a:t>enzor</a:t>
            </a:r>
            <a:r>
              <a:rPr lang="en-US" sz="1400" dirty="0" err="1" smtClean="0"/>
              <a:t>i</a:t>
            </a:r>
            <a:r>
              <a:rPr lang="ro-RO" sz="1400" dirty="0" smtClean="0"/>
              <a:t> ultrasonic</a:t>
            </a:r>
            <a:r>
              <a:rPr lang="en-US" sz="1400" dirty="0" err="1" smtClean="0"/>
              <a:t>i</a:t>
            </a:r>
            <a:r>
              <a:rPr lang="ro-RO" sz="1400" dirty="0" smtClean="0"/>
              <a:t> </a:t>
            </a:r>
            <a:r>
              <a:rPr lang="ro-RO" sz="1400" dirty="0"/>
              <a:t>HC-SR-04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25" y="3917634"/>
            <a:ext cx="568299" cy="9627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6264" y="4869357"/>
            <a:ext cx="200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Acumulator</a:t>
            </a:r>
            <a:r>
              <a:rPr lang="en-US" sz="1400" dirty="0" smtClean="0"/>
              <a:t> 9V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alimentare</a:t>
            </a:r>
            <a:r>
              <a:rPr lang="en-US" sz="1400" dirty="0" smtClean="0"/>
              <a:t> Arduino</a:t>
            </a:r>
            <a:endParaRPr lang="ro-RO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7" y="5425048"/>
            <a:ext cx="2448976" cy="9532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2175" y="6334780"/>
            <a:ext cx="200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acumulatori</a:t>
            </a:r>
            <a:r>
              <a:rPr lang="en-US" sz="1400" dirty="0" smtClean="0"/>
              <a:t> 9x1,2V 1200mAh </a:t>
            </a:r>
            <a:endParaRPr lang="ro-RO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4029" y="1634153"/>
            <a:ext cx="4548072" cy="29045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31" y="835558"/>
            <a:ext cx="1755808" cy="7404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3180" y="1605707"/>
            <a:ext cx="212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Bluetooth HC-05</a:t>
            </a:r>
            <a:endParaRPr lang="ro-RO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7295" y="4399009"/>
            <a:ext cx="1361215" cy="17928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789197" y="6215830"/>
            <a:ext cx="249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Servomotor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rotirea</a:t>
            </a:r>
            <a:r>
              <a:rPr lang="en-US" sz="1400" dirty="0" smtClean="0"/>
              <a:t> </a:t>
            </a:r>
            <a:r>
              <a:rPr lang="en-US" sz="1400" dirty="0" err="1" smtClean="0"/>
              <a:t>senzorului</a:t>
            </a:r>
            <a:r>
              <a:rPr lang="en-US" sz="1400" dirty="0" smtClean="0"/>
              <a:t> ultrasonic</a:t>
            </a:r>
            <a:endParaRPr lang="ro-RO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94131" y="3450535"/>
            <a:ext cx="212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smtClean="0"/>
              <a:t>Uno</a:t>
            </a:r>
            <a:endParaRPr 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" y="2242507"/>
            <a:ext cx="2099144" cy="120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0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37348" y="0"/>
            <a:ext cx="8211493" cy="709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</a:rPr>
              <a:t>ELEROBO – Robot </a:t>
            </a:r>
            <a:r>
              <a:rPr lang="en-US" sz="3200" b="1" dirty="0" err="1" smtClean="0">
                <a:solidFill>
                  <a:schemeClr val="tx1"/>
                </a:solidFill>
              </a:rPr>
              <a:t>comandat</a:t>
            </a:r>
            <a:r>
              <a:rPr lang="en-US" sz="3200" b="1" dirty="0" smtClean="0">
                <a:solidFill>
                  <a:schemeClr val="tx1"/>
                </a:solidFill>
              </a:rPr>
              <a:t> wireless</a:t>
            </a:r>
            <a:endParaRPr lang="ro-RO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012" y="3952859"/>
            <a:ext cx="9594829" cy="528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Realizată pe platforma MIT </a:t>
            </a:r>
            <a:r>
              <a:rPr lang="ro-RO" sz="2400" dirty="0" err="1" smtClean="0">
                <a:solidFill>
                  <a:schemeClr val="tx1"/>
                </a:solidFill>
              </a:rPr>
              <a:t>App</a:t>
            </a:r>
            <a:r>
              <a:rPr lang="ro-RO" sz="2400" dirty="0" smtClean="0">
                <a:solidFill>
                  <a:schemeClr val="tx1"/>
                </a:solidFill>
              </a:rPr>
              <a:t> Inventor dezvoltată de Google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>
                <a:solidFill>
                  <a:schemeClr val="tx1"/>
                </a:solidFill>
              </a:rPr>
              <a:t>B</a:t>
            </a:r>
            <a:r>
              <a:rPr lang="ro-RO" sz="2400" dirty="0" smtClean="0">
                <a:solidFill>
                  <a:schemeClr val="tx1"/>
                </a:solidFill>
              </a:rPr>
              <a:t>utoane pentru deplasare controlată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Buton pentru opțiunea de deplasare autonomă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Buton pentru opțiunea de parcare </a:t>
            </a:r>
            <a:r>
              <a:rPr lang="ro-RO" sz="2400" dirty="0">
                <a:solidFill>
                  <a:schemeClr val="tx1"/>
                </a:solidFill>
              </a:rPr>
              <a:t>autonomă</a:t>
            </a:r>
            <a:endParaRPr lang="ro-RO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6596" y="1102930"/>
            <a:ext cx="695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APLICA</a:t>
            </a:r>
            <a:r>
              <a:rPr lang="ro-RO" sz="3200" b="1" dirty="0" smtClean="0"/>
              <a:t>ȚIA DE COMANDĂ WIRELESS</a:t>
            </a:r>
            <a:endParaRPr lang="ro-RO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345" y="1598140"/>
            <a:ext cx="2854393" cy="5148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33" y="4895900"/>
            <a:ext cx="1026126" cy="1850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83" y="5189838"/>
            <a:ext cx="2027799" cy="12950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265405" y="5725297"/>
            <a:ext cx="2174789" cy="35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2615549" y="5189838"/>
            <a:ext cx="156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 smtClean="0"/>
              <a:t>Comunicație prin </a:t>
            </a:r>
          </a:p>
          <a:p>
            <a:pPr algn="just"/>
            <a:r>
              <a:rPr lang="ro-RO" sz="1400" dirty="0" err="1" smtClean="0"/>
              <a:t>bluetooth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10719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37348" y="0"/>
            <a:ext cx="8211493" cy="709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</a:rPr>
              <a:t>ELEROBO – Robot </a:t>
            </a:r>
            <a:r>
              <a:rPr lang="en-US" sz="3200" b="1" dirty="0" err="1" smtClean="0">
                <a:solidFill>
                  <a:schemeClr val="tx1"/>
                </a:solidFill>
              </a:rPr>
              <a:t>comandat</a:t>
            </a:r>
            <a:r>
              <a:rPr lang="en-US" sz="3200" b="1" dirty="0" smtClean="0">
                <a:solidFill>
                  <a:schemeClr val="tx1"/>
                </a:solidFill>
              </a:rPr>
              <a:t> wireless</a:t>
            </a:r>
            <a:endParaRPr lang="ro-RO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5679" y="5704702"/>
            <a:ext cx="9594829" cy="528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/>
                </a:solidFill>
              </a:rPr>
              <a:t>- Deplasare cu viteză constantă</a:t>
            </a:r>
          </a:p>
          <a:p>
            <a:pPr algn="just">
              <a:lnSpc>
                <a:spcPct val="150000"/>
              </a:lnSpc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(Înainte, Înapoi, Dreapta, Stânga, </a:t>
            </a:r>
            <a:r>
              <a:rPr lang="ro-RO" sz="2400" dirty="0" err="1" smtClean="0">
                <a:solidFill>
                  <a:schemeClr val="tx1"/>
                </a:solidFill>
              </a:rPr>
              <a:t>Dreapta_spate</a:t>
            </a:r>
            <a:r>
              <a:rPr lang="ro-RO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Oprire (Stop)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Accelerație (+++++)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Decelerație (-----)</a:t>
            </a:r>
          </a:p>
          <a:p>
            <a:pPr algn="just">
              <a:lnSpc>
                <a:spcPct val="150000"/>
              </a:lnSpc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23" y="1322228"/>
            <a:ext cx="808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OPȚIUNEA DE DEPLASARE CONTROLATĂ</a:t>
            </a:r>
            <a:endParaRPr lang="ro-RO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07" y="1709351"/>
            <a:ext cx="2854393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37348" y="0"/>
            <a:ext cx="8211493" cy="709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</a:rPr>
              <a:t>ELEROBO – Robot </a:t>
            </a:r>
            <a:r>
              <a:rPr lang="en-US" sz="3200" b="1" dirty="0" err="1" smtClean="0">
                <a:solidFill>
                  <a:schemeClr val="tx1"/>
                </a:solidFill>
              </a:rPr>
              <a:t>comandat</a:t>
            </a:r>
            <a:r>
              <a:rPr lang="en-US" sz="3200" b="1" dirty="0" smtClean="0">
                <a:solidFill>
                  <a:schemeClr val="tx1"/>
                </a:solidFill>
              </a:rPr>
              <a:t> wireless</a:t>
            </a:r>
            <a:endParaRPr lang="ro-RO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6822" y="6045796"/>
            <a:ext cx="9594829" cy="528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o-RO" sz="2400" b="1" dirty="0" smtClean="0">
                <a:solidFill>
                  <a:schemeClr val="tx1"/>
                </a:solidFill>
              </a:rPr>
              <a:t>Funcționează </a:t>
            </a:r>
          </a:p>
          <a:p>
            <a:pPr marL="342900" indent="-342900" algn="just">
              <a:buFontTx/>
              <a:buChar char="-"/>
            </a:pPr>
            <a:r>
              <a:rPr lang="ro-RO" sz="2400" dirty="0">
                <a:solidFill>
                  <a:schemeClr val="tx1"/>
                </a:solidFill>
              </a:rPr>
              <a:t>S</a:t>
            </a:r>
            <a:r>
              <a:rPr lang="ro-RO" sz="2400" dirty="0" smtClean="0">
                <a:solidFill>
                  <a:schemeClr val="tx1"/>
                </a:solidFill>
              </a:rPr>
              <a:t>enzorul ultrasonic </a:t>
            </a:r>
            <a:r>
              <a:rPr lang="ro-RO" sz="2400" dirty="0" err="1">
                <a:solidFill>
                  <a:schemeClr val="tx1"/>
                </a:solidFill>
              </a:rPr>
              <a:t>P</a:t>
            </a:r>
            <a:r>
              <a:rPr lang="ro-RO" sz="2400" dirty="0" err="1" smtClean="0">
                <a:solidFill>
                  <a:schemeClr val="tx1"/>
                </a:solidFill>
              </a:rPr>
              <a:t>arallax</a:t>
            </a:r>
            <a:r>
              <a:rPr lang="ro-RO" sz="2400" dirty="0" smtClean="0">
                <a:solidFill>
                  <a:schemeClr val="tx1"/>
                </a:solidFill>
              </a:rPr>
              <a:t> Ping</a:t>
            </a:r>
          </a:p>
          <a:p>
            <a:pPr marL="342900" indent="-342900" algn="just"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Servomotorul</a:t>
            </a:r>
          </a:p>
          <a:p>
            <a:pPr marL="342900" indent="-342900" algn="just"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Motoarele de tracțiune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ro-RO" sz="2400" dirty="0">
              <a:solidFill>
                <a:schemeClr val="tx1"/>
              </a:solidFill>
            </a:endParaRPr>
          </a:p>
          <a:p>
            <a:pPr algn="just"/>
            <a:r>
              <a:rPr lang="ro-RO" sz="2400" b="1" dirty="0" smtClean="0">
                <a:solidFill>
                  <a:schemeClr val="tx1"/>
                </a:solidFill>
              </a:rPr>
              <a:t>Principiu de funcționare</a:t>
            </a:r>
          </a:p>
          <a:p>
            <a:pPr marL="342900" indent="-342900" algn="just"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</a:rPr>
              <a:t>Dac</a:t>
            </a:r>
            <a:r>
              <a:rPr lang="ro-RO" sz="2400" dirty="0" smtClean="0">
                <a:solidFill>
                  <a:schemeClr val="tx1"/>
                </a:solidFill>
              </a:rPr>
              <a:t>ă (distanța </a:t>
            </a:r>
            <a:r>
              <a:rPr lang="en-US" sz="2400" dirty="0" smtClean="0">
                <a:solidFill>
                  <a:schemeClr val="tx1"/>
                </a:solidFill>
              </a:rPr>
              <a:t>&lt; 20cm</a:t>
            </a:r>
            <a:r>
              <a:rPr lang="ro-RO" sz="2400" dirty="0" smtClean="0">
                <a:solidFill>
                  <a:schemeClr val="tx1"/>
                </a:solidFill>
              </a:rPr>
              <a:t>) atunci  -Stop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          -</a:t>
            </a:r>
            <a:r>
              <a:rPr lang="ro-RO" sz="2400" dirty="0">
                <a:solidFill>
                  <a:schemeClr val="tx1"/>
                </a:solidFill>
              </a:rPr>
              <a:t>Î</a:t>
            </a:r>
            <a:r>
              <a:rPr lang="ro-RO" sz="2400" dirty="0" smtClean="0">
                <a:solidFill>
                  <a:schemeClr val="tx1"/>
                </a:solidFill>
              </a:rPr>
              <a:t>napoi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          -Dreapta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          -Rotire senzor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altfel Înainte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6822" y="1322228"/>
            <a:ext cx="727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OPȚIUNEA DE DEPLASARE AUTONOMĂ</a:t>
            </a:r>
            <a:endParaRPr lang="ro-RO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07" y="1709351"/>
            <a:ext cx="2854393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8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37348" y="0"/>
            <a:ext cx="8211493" cy="709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</a:rPr>
              <a:t>ELEROBO – Robot </a:t>
            </a:r>
            <a:r>
              <a:rPr lang="en-US" sz="3200" b="1" dirty="0" err="1" smtClean="0">
                <a:solidFill>
                  <a:schemeClr val="tx1"/>
                </a:solidFill>
              </a:rPr>
              <a:t>comandat</a:t>
            </a:r>
            <a:r>
              <a:rPr lang="en-US" sz="3200" b="1" dirty="0" smtClean="0">
                <a:solidFill>
                  <a:schemeClr val="tx1"/>
                </a:solidFill>
              </a:rPr>
              <a:t> wireless</a:t>
            </a:r>
            <a:endParaRPr lang="ro-RO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506" y="5370295"/>
            <a:ext cx="9594829" cy="528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o-RO" sz="2400" b="1" dirty="0" smtClean="0">
                <a:solidFill>
                  <a:schemeClr val="tx1"/>
                </a:solidFill>
              </a:rPr>
              <a:t>Funcționează </a:t>
            </a:r>
          </a:p>
          <a:p>
            <a:pPr marL="342900" indent="-342900" algn="just"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Senzorii ultrasonici HC-SR-04</a:t>
            </a:r>
          </a:p>
          <a:p>
            <a:pPr marL="342900" indent="-342900" algn="just"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</a:rPr>
              <a:t>Motoarele de tracțiune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ro-RO" sz="2400" dirty="0">
              <a:solidFill>
                <a:schemeClr val="tx1"/>
              </a:solidFill>
            </a:endParaRPr>
          </a:p>
          <a:p>
            <a:pPr algn="just"/>
            <a:r>
              <a:rPr lang="ro-RO" sz="2400" b="1" dirty="0" smtClean="0">
                <a:solidFill>
                  <a:schemeClr val="tx1"/>
                </a:solidFill>
              </a:rPr>
              <a:t>Principiu de funcționare</a:t>
            </a:r>
          </a:p>
          <a:p>
            <a:pPr marL="342900" indent="-342900" algn="just"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</a:rPr>
              <a:t>Dac</a:t>
            </a:r>
            <a:r>
              <a:rPr lang="ro-RO" sz="2400" dirty="0" smtClean="0">
                <a:solidFill>
                  <a:schemeClr val="tx1"/>
                </a:solidFill>
              </a:rPr>
              <a:t>ă ((distanța1</a:t>
            </a:r>
            <a:r>
              <a:rPr lang="en-US" sz="2400" dirty="0" smtClean="0">
                <a:solidFill>
                  <a:schemeClr val="tx1"/>
                </a:solidFill>
              </a:rPr>
              <a:t>&gt;50)</a:t>
            </a:r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ro-RO" sz="2400" dirty="0" smtClean="0">
                <a:solidFill>
                  <a:schemeClr val="tx1"/>
                </a:solidFill>
              </a:rPr>
              <a:t>distanța2</a:t>
            </a:r>
            <a:r>
              <a:rPr lang="en-US" sz="2400" dirty="0" smtClean="0">
                <a:solidFill>
                  <a:schemeClr val="tx1"/>
                </a:solidFill>
              </a:rPr>
              <a:t>&gt;50)</a:t>
            </a:r>
            <a:r>
              <a:rPr lang="ro-RO" sz="2400" dirty="0" smtClean="0">
                <a:solidFill>
                  <a:schemeClr val="tx1"/>
                </a:solidFill>
              </a:rPr>
              <a:t>) atunci  -Stop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</a:t>
            </a:r>
            <a:r>
              <a:rPr lang="ro-RO" sz="2400" dirty="0" smtClean="0">
                <a:solidFill>
                  <a:schemeClr val="tx1"/>
                </a:solidFill>
              </a:rPr>
              <a:t>-</a:t>
            </a:r>
            <a:r>
              <a:rPr lang="ro-RO" sz="2400" dirty="0" err="1" smtClean="0">
                <a:solidFill>
                  <a:schemeClr val="tx1"/>
                </a:solidFill>
              </a:rPr>
              <a:t>Îna</a:t>
            </a:r>
            <a:r>
              <a:rPr lang="en-US" sz="2400" dirty="0" err="1" smtClean="0">
                <a:solidFill>
                  <a:schemeClr val="tx1"/>
                </a:solidFill>
              </a:rPr>
              <a:t>inte</a:t>
            </a:r>
            <a:endParaRPr lang="ro-RO" sz="2400" dirty="0" smtClean="0">
              <a:solidFill>
                <a:schemeClr val="tx1"/>
              </a:solidFill>
            </a:endParaRP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</a:t>
            </a:r>
            <a:r>
              <a:rPr lang="ro-RO" sz="2400" dirty="0" smtClean="0">
                <a:solidFill>
                  <a:schemeClr val="tx1"/>
                </a:solidFill>
              </a:rPr>
              <a:t>-Dreapta</a:t>
            </a:r>
            <a:r>
              <a:rPr lang="en-US" sz="2400" dirty="0" smtClean="0">
                <a:solidFill>
                  <a:schemeClr val="tx1"/>
                </a:solidFill>
              </a:rPr>
              <a:t>_spate</a:t>
            </a:r>
            <a:endParaRPr lang="ro-RO" sz="2400" dirty="0" smtClean="0">
              <a:solidFill>
                <a:schemeClr val="tx1"/>
              </a:solidFill>
            </a:endParaRP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</a:t>
            </a:r>
            <a:r>
              <a:rPr lang="ro-RO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smtClean="0">
                <a:solidFill>
                  <a:schemeClr val="tx1"/>
                </a:solidFill>
              </a:rPr>
              <a:t>Stop</a:t>
            </a:r>
            <a:endParaRPr lang="ro-RO" sz="2400" dirty="0" smtClean="0">
              <a:solidFill>
                <a:schemeClr val="tx1"/>
              </a:solidFill>
            </a:endParaRP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</a:t>
            </a:r>
            <a:r>
              <a:rPr lang="ro-RO" sz="2400" dirty="0" smtClean="0">
                <a:solidFill>
                  <a:schemeClr val="tx1"/>
                </a:solidFill>
              </a:rPr>
              <a:t>altfel Înainte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976" y="1042142"/>
            <a:ext cx="463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OPȚIUNEA DE PARCARE</a:t>
            </a:r>
            <a:endParaRPr lang="ro-RO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07" y="1709351"/>
            <a:ext cx="2854393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3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4411</TotalTime>
  <Words>241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   TELEROBO Robot comandat wireless    ROB RADU – Colegiul Național Decebal Deva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 invenții    Curentul electric</dc:title>
  <dc:creator>Windows User</dc:creator>
  <cp:lastModifiedBy>ASUS</cp:lastModifiedBy>
  <cp:revision>56</cp:revision>
  <cp:lastPrinted>2020-01-24T10:55:22Z</cp:lastPrinted>
  <dcterms:created xsi:type="dcterms:W3CDTF">2019-05-13T05:41:03Z</dcterms:created>
  <dcterms:modified xsi:type="dcterms:W3CDTF">2020-07-27T15:32:04Z</dcterms:modified>
</cp:coreProperties>
</file>