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5"/>
  </p:notesMasterIdLst>
  <p:sldIdLst>
    <p:sldId id="2076136844" r:id="rId3"/>
    <p:sldId id="21348037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3FF21-2DF6-469E-938B-CE7DFF4B25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B563A-2EC2-4067-83A3-35C920B6E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dirty="0" err="1"/>
              <a:t>FortiDevSec</a:t>
            </a:r>
            <a:r>
              <a:rPr lang="en-US" dirty="0"/>
              <a:t>. Welcome to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A5BCC9-2D58-BC45-8057-F0927490C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DevSec</a:t>
            </a:r>
            <a:r>
              <a:rPr lang="en-US" dirty="0"/>
              <a:t> provides automated and continuous application </a:t>
            </a:r>
            <a:r>
              <a:rPr lang="en-US"/>
              <a:t>security testing.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A5BCC9-2D58-BC45-8057-F0927490C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8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489C-C2AA-0695-5BB1-356FD6A0B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E409C-B9F4-6EB7-1F10-060734D55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1466-2B04-14B4-0C0F-40D4AE1A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AA84-39EB-0113-0DF6-9ED7242E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30552-7750-3034-F897-75B12B06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8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EDD3-7533-3907-4DAE-0670F9E5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B7A46-8EE2-9FB0-C822-AC86A852B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023F-B5CB-D1D6-679F-4A2EE65F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365B-6015-9674-3FDB-B6FF3846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0A68-2C18-65CB-F812-193197DC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A818C-928A-C20B-811C-B1F7AF9AE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43CDE-DCB7-A971-AA85-07834EA0E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AA5FB-6112-BD21-1978-BEE0B696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7203-A822-90E9-B2F8-98811CE7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5833-4B09-7275-DB29-93DB2209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4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9227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kern="0" spc="-5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EAB78-0D4D-3041-8D8B-8C14DADDF900}"/>
              </a:ext>
            </a:extLst>
          </p:cNvPr>
          <p:cNvSpPr/>
          <p:nvPr userDrawn="1"/>
        </p:nvSpPr>
        <p:spPr>
          <a:xfrm>
            <a:off x="0" y="0"/>
            <a:ext cx="1078992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42424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pos="72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4D19C2B-175C-DA49-9CDC-BF213E990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A343B9A-2A38-D446-A223-2EFBCF50DB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6695" y="4736756"/>
            <a:ext cx="7596188" cy="72330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/ Presenter's Name and 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E96404-4251-4445-A096-1A9F4131ED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35190" y="2561953"/>
            <a:ext cx="2632010" cy="2949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441597" y="-8736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/>
        </p:nvSpPr>
        <p:spPr>
          <a:xfrm>
            <a:off x="8432830" y="-1"/>
            <a:ext cx="1041956" cy="151315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4873" y="4963438"/>
            <a:ext cx="1949331" cy="16576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A59604-4A9B-3F45-AA04-10D03014FE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459794" y="5447954"/>
            <a:ext cx="2530149" cy="101589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84FCB3-18BA-9446-B768-2D8AB49A24C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9740" y="-5956"/>
            <a:ext cx="1602259" cy="16022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/>
        </p:nvSpPr>
        <p:spPr>
          <a:xfrm>
            <a:off x="9764873" y="6190735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/>
        </p:nvSpPr>
        <p:spPr>
          <a:xfrm>
            <a:off x="9474786" y="382685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9018075" y="1272410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1F8799-3422-0A47-AFCB-52E6CBA17E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930543" y="449948"/>
            <a:ext cx="2530149" cy="10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258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03" y="1282993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642656" y="5735616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612" y="4428420"/>
            <a:ext cx="1952082" cy="16576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/>
        </p:nvSpPr>
        <p:spPr>
          <a:xfrm>
            <a:off x="124554" y="3466105"/>
            <a:ext cx="1962423" cy="1004365"/>
          </a:xfrm>
          <a:prstGeom prst="rect">
            <a:avLst/>
          </a:prstGeom>
          <a:solidFill>
            <a:schemeClr val="tx2">
              <a:lumMod val="75000"/>
              <a:alpha val="243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22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/>
        </p:nvSpPr>
        <p:spPr>
          <a:xfrm>
            <a:off x="8616074" y="6085774"/>
            <a:ext cx="1949331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/>
        </p:nvSpPr>
        <p:spPr>
          <a:xfrm>
            <a:off x="8613611" y="6470545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/>
        </p:nvSpPr>
        <p:spPr>
          <a:xfrm>
            <a:off x="8353889" y="5980332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AD6489-15B4-6949-ACA5-EF784A2258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09349" y="4479973"/>
            <a:ext cx="2530149" cy="1015893"/>
          </a:xfrm>
          <a:prstGeom prst="rect">
            <a:avLst/>
          </a:prstGeom>
          <a:ln>
            <a:noFill/>
          </a:ln>
        </p:spPr>
      </p:pic>
      <p:pic>
        <p:nvPicPr>
          <p:cNvPr id="20" name="Picture 9">
            <a:extLst>
              <a:ext uri="{FF2B5EF4-FFF2-40B4-BE49-F238E27FC236}">
                <a16:creationId xmlns:a16="http://schemas.microsoft.com/office/drawing/2014/main" id="{79A7C8CB-B174-7914-2840-55B420A36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8582" y="6450377"/>
            <a:ext cx="278208" cy="1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99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049" y="4428420"/>
            <a:ext cx="1963574" cy="1657699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8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48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/>
        </p:nvSpPr>
        <p:spPr>
          <a:xfrm>
            <a:off x="8615123" y="6086725"/>
            <a:ext cx="1960500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/>
        </p:nvSpPr>
        <p:spPr>
          <a:xfrm>
            <a:off x="8615123" y="6470414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/>
        </p:nvSpPr>
        <p:spPr>
          <a:xfrm>
            <a:off x="8353889" y="5983694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DDFE03-4577-CA40-A4B6-E37A8584B3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727078" y="1266392"/>
            <a:ext cx="2530149" cy="1015893"/>
          </a:xfrm>
          <a:prstGeom prst="rect">
            <a:avLst/>
          </a:prstGeom>
        </p:spPr>
      </p:pic>
      <p:pic>
        <p:nvPicPr>
          <p:cNvPr id="23" name="Picture 9">
            <a:extLst>
              <a:ext uri="{FF2B5EF4-FFF2-40B4-BE49-F238E27FC236}">
                <a16:creationId xmlns:a16="http://schemas.microsoft.com/office/drawing/2014/main" id="{BC57E251-949D-716A-34CD-3B7352B53F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48582" y="6450377"/>
            <a:ext cx="278208" cy="19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33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315114" cy="4849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B210891-6461-9F4C-A611-71DFB4B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7489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56640"/>
            <a:ext cx="11315114" cy="4839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CFD56D86-CD83-A844-A9C4-3D3732C7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39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83970214-C5A2-EA4E-9B5C-E84D60CC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5436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ub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4AFD5DC0-6F2D-FB48-9133-1C1AB037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956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A98F-1B0B-1385-ACD9-645CDAA36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2B39-1887-1245-DD17-6E5F446B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4819-C9DA-42A0-A95A-31F27947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03907-0725-6E5E-D210-D9653E66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C2A28-4177-F330-EB6E-3F81B37E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34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563" y="1260092"/>
            <a:ext cx="3742426" cy="4610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011" y="1260093"/>
            <a:ext cx="7620000" cy="461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093EC3D-2AAA-0347-858C-6DC3740B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18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22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B3105D-979F-F143-9FB7-B74120FC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42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09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7918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918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35409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662FC7-B7B8-7847-874B-8E62FF7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84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75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868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68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2575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0B67037-617F-435B-928B-1C8C2BCB1C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22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E300D3-B0EC-408C-8C13-48CD8BF2ED8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722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AA45F714-D99D-0C4B-A8D6-B25AF44C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5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499920"/>
            <a:ext cx="5480934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9920"/>
            <a:ext cx="5490713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9C4C6F1-D6A6-E043-BDB7-91B80C3B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C568CD2-2B63-DD4C-9D31-F0701ED418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91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28290"/>
            <a:ext cx="5455101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8290"/>
            <a:ext cx="5464834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2200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0A9D76-FD6B-164C-A524-E7A9AA0E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2D6A9CA-11B8-3D48-A373-AAA5E9C133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99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02412"/>
            <a:ext cx="3730752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7" y="1386890"/>
            <a:ext cx="3730752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927" y="760677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1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C94EA463-E60E-2641-889F-336DB626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509445"/>
            <a:ext cx="3723688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F5A679-35EC-A74C-9CED-60AED5B4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01F1F1D-896D-104A-817E-36CD0D88E0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39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6022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09445"/>
            <a:ext cx="7620000" cy="46627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5A8147F-1D62-4A82-AEBB-01BCA8FC32C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A65F7F-67BD-014C-B60D-D860B0C7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77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5300" y="1551811"/>
            <a:ext cx="3733800" cy="4655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9406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57070"/>
            <a:ext cx="7620000" cy="46151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031E4E-FEF2-9044-985C-049711E2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2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BCB3-B32C-2FCF-8B2F-5D851922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18DF-1A42-0420-E24F-0EDD699E7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11CA4-B33F-5989-5280-E3765EBB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1C91-2A9F-5797-6C39-810B53F2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C5E47-E83E-99A9-41DB-B4D19C27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56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har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7D553573-BD36-4B83-A939-3AD41C6CBAD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5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0" y="1375196"/>
            <a:ext cx="3733800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059" y="759621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0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hart Placeholder 7">
            <a:extLst>
              <a:ext uri="{FF2B5EF4-FFF2-40B4-BE49-F238E27FC236}">
                <a16:creationId xmlns:a16="http://schemas.microsoft.com/office/drawing/2014/main" id="{2E285876-A655-41E8-8841-88866793FE0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2291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FFE2177E-7283-40BD-BA34-D67966CBE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81153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984AA65B-D0C9-7248-8F11-BA7186A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278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48F4DC02-08B6-3C49-8CA5-41A23543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71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516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18F9882A-1885-2C47-9807-30CE86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553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467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22302-7F39-E11D-5670-9AD32976E2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39009" y="3201446"/>
            <a:ext cx="4113983" cy="460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CEC1E-33C1-4534-9A4D-F76CD281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11216640" y="-8626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9227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kern="0" spc="-5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EAB78-0D4D-3041-8D8B-8C14DADDF900}"/>
              </a:ext>
            </a:extLst>
          </p:cNvPr>
          <p:cNvSpPr/>
          <p:nvPr userDrawn="1"/>
        </p:nvSpPr>
        <p:spPr>
          <a:xfrm>
            <a:off x="0" y="0"/>
            <a:ext cx="1078992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152165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pos="7229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6ECD839-14B9-774D-AD18-47C88EAAFF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Section Header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1DF1A2-258D-D248-AA99-09A833187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Lorem Ipsum</a:t>
            </a:r>
          </a:p>
        </p:txBody>
      </p:sp>
    </p:spTree>
    <p:extLst>
      <p:ext uri="{BB962C8B-B14F-4D97-AF65-F5344CB8AC3E}">
        <p14:creationId xmlns:p14="http://schemas.microsoft.com/office/powerpoint/2010/main" val="285628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FB58AD4-B5F7-C348-B8E3-10DC77F1F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5074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02AB-3C2E-3944-BC7A-D225AD299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9973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FFDB65C-CF33-F649-B50E-DF3D7EB193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9227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kern="0" spc="-5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D673B9F-C6F6-A34D-9FF9-9AD749CCCD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86766" y="804705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kern="0" spc="-3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88E2D7-58BD-624A-BADB-132EF42B3348}"/>
              </a:ext>
            </a:extLst>
          </p:cNvPr>
          <p:cNvSpPr/>
          <p:nvPr userDrawn="1"/>
        </p:nvSpPr>
        <p:spPr>
          <a:xfrm>
            <a:off x="0" y="0"/>
            <a:ext cx="1078992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41021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  <p15:guide id="3" pos="72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82C3B-9BB6-90ED-5D29-732F43D8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AA67-3F40-8453-DFC0-5EF70C02E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6D91-10A4-8103-9CEF-2E5C7D7CC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2D11C-0172-8660-8A46-C3EECF540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38088-1BBB-6E30-1485-96638C0F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38923-F409-D755-46D8-5B34D906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480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162B4C-8AAC-054A-8207-7F3B050AE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DD4CF1-882B-EA45-BAB0-DC78082DF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8597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20925-0158-AA66-72B5-F416287E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630B8-2936-E4F4-56F4-59D47044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C072-FEF2-35E2-CB5E-83B13717A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2D99B-666A-D0BA-8218-CE55B49BC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5CC93-1DCF-BBA3-5E71-4B6156683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06FE9F-5F29-A2DA-582F-D5B73D94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79393-5037-EB47-5377-9DE696ED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B9F96-2117-29C6-7556-CDA8DFC5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5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6EFA-F1BD-284E-4823-2D589898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E40E3-7346-F15F-9209-38996626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86C1C-62B9-3CDD-A9B3-3D0A4174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83912-32DF-3204-275E-F485215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14B90-975A-261A-8711-8C12F8F6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7D8F8-2B76-1BB3-F0B5-72ADD5FB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85DB1-F894-4DBB-3790-C31664D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9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C43A9-6D43-598D-7B57-4846DBA0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E873-9327-4155-A1FA-CC435C62B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6CBFD-459B-382F-36CD-C3208F704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51393-919A-A366-433F-35C60049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95522-6557-50CD-29F7-57A69193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1B977-5418-2AE5-0B43-48FE9A87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0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AFA9-5F62-5DC4-6FE0-1DF58FCA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DE5BD6-8C34-2669-74C7-D3FEA2744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9B78F-1244-56FF-D13D-0A2B34878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F034-6203-BA32-6224-462AD34D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5D242-322A-84F4-C284-D6941394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2194F-C8EA-67E2-DDFE-FE94CA0A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3.emf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29881-D18B-612E-7687-A9E77B93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61AAC-3F2E-EEB7-24F9-86836755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5EE57-D5EC-8F63-599E-99C5D485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FACD95-FD2E-437B-9E1C-29C5A181497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57C3-4E83-B3EC-9D19-187011F77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45DF-850F-2B5B-0D7D-33C1B8E88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9AEE3C-AA63-478F-9D59-5737D8353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>
            <a:extLst>
              <a:ext uri="{FF2B5EF4-FFF2-40B4-BE49-F238E27FC236}">
                <a16:creationId xmlns:a16="http://schemas.microsoft.com/office/drawing/2014/main" id="{533E0CEE-E19F-2B45-A0DE-8A5266B2D5C9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1667733" y="6407061"/>
            <a:ext cx="468043" cy="276985"/>
          </a:xfrm>
          <a:prstGeom prst="rect">
            <a:avLst/>
          </a:prstGeom>
        </p:spPr>
        <p:txBody>
          <a:bodyPr anchor="ctr"/>
          <a:lstStyle/>
          <a:p>
            <a:pPr lvl="0" algn="ctr"/>
            <a:fld id="{5266C0E3-FCB2-4D10-9980-6DFC0D8FABCB}" type="slidenum">
              <a:rPr lang="en-US" sz="900">
                <a:solidFill>
                  <a:schemeClr val="bg1">
                    <a:lumMod val="50000"/>
                  </a:schemeClr>
                </a:solidFill>
              </a:rPr>
              <a:pPr lvl="0" algn="ctr"/>
              <a:t>‹#›</a:t>
            </a:fld>
            <a:endParaRPr 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06047-380E-F547-B16F-A2CC64FE0517}"/>
              </a:ext>
            </a:extLst>
          </p:cNvPr>
          <p:cNvCxnSpPr>
            <a:cxnSpLocks/>
          </p:cNvCxnSpPr>
          <p:nvPr/>
        </p:nvCxnSpPr>
        <p:spPr>
          <a:xfrm>
            <a:off x="11667733" y="6454113"/>
            <a:ext cx="0" cy="18288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2D766E-FD37-A345-B7D6-761DBD33F8F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348582" y="6450377"/>
            <a:ext cx="278208" cy="1903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29803-51D3-0345-BF3D-7F23F631E9A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4" name="Footer Placeholder 20">
            <a:extLst>
              <a:ext uri="{FF2B5EF4-FFF2-40B4-BE49-F238E27FC236}">
                <a16:creationId xmlns:a16="http://schemas.microsoft.com/office/drawing/2014/main" id="{5C3C2070-CF6A-7D4B-AD24-BBE5E642D81A}"/>
              </a:ext>
            </a:extLst>
          </p:cNvPr>
          <p:cNvSpPr txBox="1">
            <a:spLocks/>
          </p:cNvSpPr>
          <p:nvPr/>
        </p:nvSpPr>
        <p:spPr>
          <a:xfrm>
            <a:off x="9425273" y="6362991"/>
            <a:ext cx="2242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Fortinet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715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5ACBF0"/>
          </p15:clr>
        </p15:guide>
        <p15:guide id="2" orient="horz" pos="2208">
          <p15:clr>
            <a:srgbClr val="5ACBF0"/>
          </p15:clr>
        </p15:guide>
        <p15:guide id="3" orient="horz" pos="2112">
          <p15:clr>
            <a:srgbClr val="5ACBF0"/>
          </p15:clr>
        </p15:guide>
        <p15:guide id="4" orient="horz" pos="888">
          <p15:clr>
            <a:srgbClr val="5ACBF0"/>
          </p15:clr>
        </p15:guide>
        <p15:guide id="5" orient="horz" pos="3432">
          <p15:clr>
            <a:srgbClr val="5ACBF0"/>
          </p15:clr>
        </p15:guide>
        <p15:guide id="6" orient="horz" pos="3888">
          <p15:clr>
            <a:srgbClr val="5ACBF0"/>
          </p15:clr>
        </p15:guide>
        <p15:guide id="7" orient="horz" pos="4104">
          <p15:clr>
            <a:srgbClr val="5ACBF0"/>
          </p15:clr>
        </p15:guide>
        <p15:guide id="8" orient="horz" pos="216">
          <p15:clr>
            <a:srgbClr val="5ACBF0"/>
          </p15:clr>
        </p15:guide>
        <p15:guide id="9" pos="3792">
          <p15:clr>
            <a:srgbClr val="5ACBF0"/>
          </p15:clr>
        </p15:guide>
        <p15:guide id="10" pos="3888">
          <p15:clr>
            <a:srgbClr val="5ACBF0"/>
          </p15:clr>
        </p15:guide>
        <p15:guide id="19" pos="7464">
          <p15:clr>
            <a:srgbClr val="5ACBF0"/>
          </p15:clr>
        </p15:guide>
        <p15:guide id="20" pos="216">
          <p15:clr>
            <a:srgbClr val="5ACBF0"/>
          </p15:clr>
        </p15:guide>
        <p15:guide id="21" orient="horz" pos="3336">
          <p15:clr>
            <a:srgbClr val="5ACBF0"/>
          </p15:clr>
        </p15:guide>
        <p15:guide id="22" orient="horz" pos="984">
          <p15:clr>
            <a:srgbClr val="5ACBF0"/>
          </p15:clr>
        </p15:guide>
        <p15:guide id="23" pos="2568">
          <p15:clr>
            <a:srgbClr val="5ACBF0"/>
          </p15:clr>
        </p15:guide>
        <p15:guide id="24" pos="2664">
          <p15:clr>
            <a:srgbClr val="5ACBF0"/>
          </p15:clr>
        </p15:guide>
        <p15:guide id="25" pos="5112">
          <p15:clr>
            <a:srgbClr val="5ACBF0"/>
          </p15:clr>
        </p15:guide>
        <p15:guide id="26" pos="5016">
          <p15:clr>
            <a:srgbClr val="5ACBF0"/>
          </p15:clr>
        </p15:guide>
        <p15:guide id="27" pos="1440">
          <p15:clr>
            <a:srgbClr val="5ACBF0"/>
          </p15:clr>
        </p15:guide>
        <p15:guide id="28" pos="1344">
          <p15:clr>
            <a:srgbClr val="5ACBF0"/>
          </p15:clr>
        </p15:guide>
        <p15:guide id="29" pos="6240">
          <p15:clr>
            <a:srgbClr val="5ACBF0"/>
          </p15:clr>
        </p15:guide>
        <p15:guide id="30" pos="6336">
          <p15:clr>
            <a:srgbClr val="5ACBF0"/>
          </p15:clr>
        </p15:guide>
        <p15:guide id="31" orient="horz" pos="2160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emf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7730BA-8F58-DE4B-B733-8960FFE47E8D}"/>
              </a:ext>
            </a:extLst>
          </p:cNvPr>
          <p:cNvSpPr txBox="1">
            <a:spLocks/>
          </p:cNvSpPr>
          <p:nvPr/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0" normalizeH="0" baseline="0" noProof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E33AB7-3C3D-D448-B05A-8D08782F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695" y="2285667"/>
            <a:ext cx="8337506" cy="1534889"/>
          </a:xfrm>
        </p:spPr>
        <p:txBody>
          <a:bodyPr lIns="91440" tIns="45720" rIns="91440" bIns="45720" anchor="b" anchorCtr="0">
            <a:noAutofit/>
          </a:bodyPr>
          <a:lstStyle/>
          <a:p>
            <a:r>
              <a:rPr lang="en-US" sz="5400" dirty="0" err="1">
                <a:ln>
                  <a:solidFill>
                    <a:srgbClr val="000000"/>
                  </a:solidFill>
                </a:ln>
                <a:latin typeface="Calibri"/>
                <a:cs typeface="Calibri"/>
              </a:rPr>
              <a:t>FortiDevSec</a:t>
            </a:r>
            <a:r>
              <a:rPr lang="en-US" sz="5400" dirty="0">
                <a:ln>
                  <a:solidFill>
                    <a:srgbClr val="000000"/>
                  </a:solidFill>
                </a:ln>
                <a:latin typeface="Calibri"/>
                <a:cs typeface="Calibri"/>
              </a:rPr>
              <a:t> and </a:t>
            </a:r>
            <a:r>
              <a:rPr lang="en-US" sz="5400" dirty="0" err="1">
                <a:ln>
                  <a:solidFill>
                    <a:srgbClr val="000000"/>
                  </a:solidFill>
                </a:ln>
                <a:latin typeface="Calibri"/>
                <a:cs typeface="Calibri"/>
              </a:rPr>
              <a:t>FortiDAST</a:t>
            </a:r>
            <a:endParaRPr lang="en-US" sz="5400" b="0" dirty="0">
              <a:ln>
                <a:solidFill>
                  <a:srgbClr val="000000"/>
                </a:solidFill>
              </a:ln>
              <a:latin typeface="Calibri"/>
              <a:cs typeface="Calibri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282338-5547-6846-88E7-206829385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695" y="4290729"/>
            <a:ext cx="7596188" cy="723301"/>
          </a:xfrm>
        </p:spPr>
        <p:txBody>
          <a:bodyPr wrap="square" lIns="91440" tIns="45720" rIns="91440" bIns="45720" anchor="t"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cs typeface="Arial"/>
              </a:rPr>
              <a:t>Continuous Application Security Testing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6BB1BF-11F9-A3C7-B287-6AE64FD1B1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7762" y="3820556"/>
            <a:ext cx="1409251" cy="1409251"/>
          </a:xfrm>
          <a:prstGeom prst="rect">
            <a:avLst/>
          </a:prstGeom>
        </p:spPr>
      </p:pic>
      <p:sp>
        <p:nvSpPr>
          <p:cNvPr id="9" name="Subtitle 4">
            <a:extLst>
              <a:ext uri="{FF2B5EF4-FFF2-40B4-BE49-F238E27FC236}">
                <a16:creationId xmlns:a16="http://schemas.microsoft.com/office/drawing/2014/main" id="{933B04C5-E3FA-D396-8858-1D82912595F9}"/>
              </a:ext>
            </a:extLst>
          </p:cNvPr>
          <p:cNvSpPr txBox="1">
            <a:spLocks/>
          </p:cNvSpPr>
          <p:nvPr/>
        </p:nvSpPr>
        <p:spPr>
          <a:xfrm>
            <a:off x="1776695" y="5484203"/>
            <a:ext cx="7596188" cy="723301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ter" panose="020B0502030000000004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Arial" panose="020B0604020202020204"/>
                <a:cs typeface="Arial"/>
              </a:rPr>
              <a:t>Rob Reris, Cloud CSE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55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82298BB-A90B-0142-BE87-1778337CB176}"/>
              </a:ext>
            </a:extLst>
          </p:cNvPr>
          <p:cNvGrpSpPr/>
          <p:nvPr/>
        </p:nvGrpSpPr>
        <p:grpSpPr>
          <a:xfrm>
            <a:off x="-10443407" y="-898359"/>
            <a:ext cx="32086114" cy="12976887"/>
            <a:chOff x="1735667" y="1725841"/>
            <a:chExt cx="8658839" cy="35019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1F9D53A-AAA2-944D-AF35-8B79963EB4A6}"/>
                </a:ext>
              </a:extLst>
            </p:cNvPr>
            <p:cNvSpPr/>
            <p:nvPr/>
          </p:nvSpPr>
          <p:spPr>
            <a:xfrm>
              <a:off x="1735667" y="1725841"/>
              <a:ext cx="8658839" cy="3042240"/>
            </a:xfrm>
            <a:custGeom>
              <a:avLst/>
              <a:gdLst>
                <a:gd name="connsiteX0" fmla="*/ 0 w 5743922"/>
                <a:gd name="connsiteY0" fmla="*/ 0 h 2738478"/>
                <a:gd name="connsiteX1" fmla="*/ 5743923 w 5743922"/>
                <a:gd name="connsiteY1" fmla="*/ 0 h 2738478"/>
                <a:gd name="connsiteX2" fmla="*/ 5743923 w 5743922"/>
                <a:gd name="connsiteY2" fmla="*/ 2738479 h 2738478"/>
                <a:gd name="connsiteX3" fmla="*/ 0 w 5743922"/>
                <a:gd name="connsiteY3" fmla="*/ 2738479 h 273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3922" h="2738478">
                  <a:moveTo>
                    <a:pt x="0" y="0"/>
                  </a:moveTo>
                  <a:lnTo>
                    <a:pt x="5743923" y="0"/>
                  </a:lnTo>
                  <a:lnTo>
                    <a:pt x="5743923" y="2738479"/>
                  </a:lnTo>
                  <a:lnTo>
                    <a:pt x="0" y="2738479"/>
                  </a:lnTo>
                  <a:close/>
                </a:path>
              </a:pathLst>
            </a:custGeom>
            <a:solidFill>
              <a:srgbClr val="F0F0F0"/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7617F5-9A03-B840-A0C7-26517AFC4ABC}"/>
                </a:ext>
              </a:extLst>
            </p:cNvPr>
            <p:cNvSpPr/>
            <p:nvPr/>
          </p:nvSpPr>
          <p:spPr>
            <a:xfrm>
              <a:off x="1735667" y="3581083"/>
              <a:ext cx="8658839" cy="1646734"/>
            </a:xfrm>
            <a:custGeom>
              <a:avLst/>
              <a:gdLst>
                <a:gd name="connsiteX0" fmla="*/ 0 w 5743922"/>
                <a:gd name="connsiteY0" fmla="*/ 0 h 1646734"/>
                <a:gd name="connsiteX1" fmla="*/ 5743923 w 5743922"/>
                <a:gd name="connsiteY1" fmla="*/ 0 h 1646734"/>
                <a:gd name="connsiteX2" fmla="*/ 5743923 w 5743922"/>
                <a:gd name="connsiteY2" fmla="*/ 1646734 h 1646734"/>
                <a:gd name="connsiteX3" fmla="*/ 0 w 5743922"/>
                <a:gd name="connsiteY3" fmla="*/ 1646734 h 16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3922" h="1646734">
                  <a:moveTo>
                    <a:pt x="0" y="0"/>
                  </a:moveTo>
                  <a:lnTo>
                    <a:pt x="5743923" y="0"/>
                  </a:lnTo>
                  <a:lnTo>
                    <a:pt x="5743923" y="1646734"/>
                  </a:lnTo>
                  <a:lnTo>
                    <a:pt x="0" y="1646734"/>
                  </a:lnTo>
                  <a:close/>
                </a:path>
              </a:pathLst>
            </a:custGeom>
            <a:solidFill>
              <a:srgbClr val="777777"/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4" name="Graphic 9">
              <a:extLst>
                <a:ext uri="{FF2B5EF4-FFF2-40B4-BE49-F238E27FC236}">
                  <a16:creationId xmlns:a16="http://schemas.microsoft.com/office/drawing/2014/main" id="{14D67944-D2A6-BA42-9CB4-A8FE4AF7AB53}"/>
                </a:ext>
              </a:extLst>
            </p:cNvPr>
            <p:cNvGrpSpPr/>
            <p:nvPr/>
          </p:nvGrpSpPr>
          <p:grpSpPr>
            <a:xfrm>
              <a:off x="4871540" y="2890006"/>
              <a:ext cx="755581" cy="691077"/>
              <a:chOff x="4871540" y="2890006"/>
              <a:chExt cx="755581" cy="691077"/>
            </a:xfrm>
            <a:solidFill>
              <a:srgbClr val="FFFFFF"/>
            </a:solidFill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5C4B0A7-C109-6B46-9A13-84BAA93C404B}"/>
                  </a:ext>
                </a:extLst>
              </p:cNvPr>
              <p:cNvSpPr/>
              <p:nvPr/>
            </p:nvSpPr>
            <p:spPr>
              <a:xfrm>
                <a:off x="4871540" y="2890006"/>
                <a:ext cx="755581" cy="229631"/>
              </a:xfrm>
              <a:custGeom>
                <a:avLst/>
                <a:gdLst>
                  <a:gd name="connsiteX0" fmla="*/ 755581 w 755581"/>
                  <a:gd name="connsiteY0" fmla="*/ 229631 h 229631"/>
                  <a:gd name="connsiteX1" fmla="*/ 377743 w 755581"/>
                  <a:gd name="connsiteY1" fmla="*/ 0 h 229631"/>
                  <a:gd name="connsiteX2" fmla="*/ 0 w 755581"/>
                  <a:gd name="connsiteY2" fmla="*/ 229631 h 229631"/>
                  <a:gd name="connsiteX3" fmla="*/ 377743 w 755581"/>
                  <a:gd name="connsiteY3" fmla="*/ 214721 h 229631"/>
                  <a:gd name="connsiteX4" fmla="*/ 755581 w 755581"/>
                  <a:gd name="connsiteY4" fmla="*/ 229631 h 22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5581" h="229631">
                    <a:moveTo>
                      <a:pt x="755581" y="229631"/>
                    </a:moveTo>
                    <a:lnTo>
                      <a:pt x="377743" y="0"/>
                    </a:lnTo>
                    <a:lnTo>
                      <a:pt x="0" y="229631"/>
                    </a:lnTo>
                    <a:lnTo>
                      <a:pt x="377743" y="214721"/>
                    </a:lnTo>
                    <a:lnTo>
                      <a:pt x="755581" y="229631"/>
                    </a:lnTo>
                    <a:close/>
                  </a:path>
                </a:pathLst>
              </a:custGeom>
              <a:solidFill>
                <a:srgbClr val="FFFFFF"/>
              </a:solidFill>
              <a:ln w="9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C3A134A-AA9C-9F40-BFE8-70CA2CE36903}"/>
                  </a:ext>
                </a:extLst>
              </p:cNvPr>
              <p:cNvSpPr/>
              <p:nvPr/>
            </p:nvSpPr>
            <p:spPr>
              <a:xfrm>
                <a:off x="4893531" y="3080985"/>
                <a:ext cx="711600" cy="500098"/>
              </a:xfrm>
              <a:custGeom>
                <a:avLst/>
                <a:gdLst>
                  <a:gd name="connsiteX0" fmla="*/ 192013 w 711600"/>
                  <a:gd name="connsiteY0" fmla="*/ 0 h 500098"/>
                  <a:gd name="connsiteX1" fmla="*/ 519492 w 711600"/>
                  <a:gd name="connsiteY1" fmla="*/ 0 h 500098"/>
                  <a:gd name="connsiteX2" fmla="*/ 711600 w 711600"/>
                  <a:gd name="connsiteY2" fmla="*/ 500098 h 500098"/>
                  <a:gd name="connsiteX3" fmla="*/ 0 w 711600"/>
                  <a:gd name="connsiteY3" fmla="*/ 500098 h 500098"/>
                  <a:gd name="connsiteX4" fmla="*/ 192013 w 711600"/>
                  <a:gd name="connsiteY4" fmla="*/ 0 h 500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600" h="500098">
                    <a:moveTo>
                      <a:pt x="192013" y="0"/>
                    </a:moveTo>
                    <a:lnTo>
                      <a:pt x="519492" y="0"/>
                    </a:lnTo>
                    <a:lnTo>
                      <a:pt x="711600" y="500098"/>
                    </a:lnTo>
                    <a:lnTo>
                      <a:pt x="0" y="500098"/>
                    </a:lnTo>
                    <a:lnTo>
                      <a:pt x="19201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BF9F2F9-AFFF-6342-872C-5F158E420A55}"/>
                </a:ext>
              </a:extLst>
            </p:cNvPr>
            <p:cNvSpPr/>
            <p:nvPr/>
          </p:nvSpPr>
          <p:spPr>
            <a:xfrm>
              <a:off x="4893436" y="3581083"/>
              <a:ext cx="711600" cy="1646734"/>
            </a:xfrm>
            <a:custGeom>
              <a:avLst/>
              <a:gdLst>
                <a:gd name="connsiteX0" fmla="*/ 0 w 711600"/>
                <a:gd name="connsiteY0" fmla="*/ 0 h 1646734"/>
                <a:gd name="connsiteX1" fmla="*/ 711600 w 711600"/>
                <a:gd name="connsiteY1" fmla="*/ 0 h 1646734"/>
                <a:gd name="connsiteX2" fmla="*/ 711600 w 711600"/>
                <a:gd name="connsiteY2" fmla="*/ 1646734 h 1646734"/>
                <a:gd name="connsiteX3" fmla="*/ 0 w 711600"/>
                <a:gd name="connsiteY3" fmla="*/ 1646734 h 164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600" h="1646734">
                  <a:moveTo>
                    <a:pt x="0" y="0"/>
                  </a:moveTo>
                  <a:lnTo>
                    <a:pt x="711600" y="0"/>
                  </a:lnTo>
                  <a:lnTo>
                    <a:pt x="711600" y="1646734"/>
                  </a:lnTo>
                  <a:lnTo>
                    <a:pt x="0" y="1646734"/>
                  </a:lnTo>
                  <a:close/>
                </a:path>
              </a:pathLst>
            </a:custGeom>
            <a:solidFill>
              <a:srgbClr val="AFAFAF"/>
            </a:solidFill>
            <a:ln w="950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8" name="Graphic 7">
            <a:extLst>
              <a:ext uri="{FF2B5EF4-FFF2-40B4-BE49-F238E27FC236}">
                <a16:creationId xmlns:a16="http://schemas.microsoft.com/office/drawing/2014/main" id="{3A6DEB5B-9EBD-8748-9663-D3E9983A8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422688" y="5864821"/>
            <a:ext cx="15321214" cy="230496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7BC2AE4-3246-FB4A-BD76-06D9DBD1C61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 flipH="1">
            <a:off x="4081175" y="955479"/>
            <a:ext cx="9881057" cy="6616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E0C20-6916-7045-81C6-B18522EB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Introducing </a:t>
            </a:r>
            <a:r>
              <a:rPr lang="en-US" err="1">
                <a:solidFill>
                  <a:schemeClr val="tx1"/>
                </a:solidFill>
              </a:rPr>
              <a:t>FortiDevSec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9CB5C4-FE0F-BF4B-A1CE-9C98BED7FB6B}"/>
              </a:ext>
            </a:extLst>
          </p:cNvPr>
          <p:cNvSpPr/>
          <p:nvPr/>
        </p:nvSpPr>
        <p:spPr>
          <a:xfrm>
            <a:off x="0" y="0"/>
            <a:ext cx="1078992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C561DBD5-A055-BC4F-949D-A992F2651E27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66C0E3-FCB2-4D10-9980-6DFC0D8FABCB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4CCF3-4012-744B-84BC-E82C276CB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466397-7826-D84A-949E-967E1C14740A}"/>
              </a:ext>
            </a:extLst>
          </p:cNvPr>
          <p:cNvSpPr txBox="1"/>
          <p:nvPr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Inter" panose="020B0502030000000004" pitchFamily="34" charset="0"/>
                <a:cs typeface="Arial" panose="020B0604020202020204" pitchFamily="34" charset="0"/>
              </a:rPr>
              <a:t>© Fortinet Inc. All Rights Reserved.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0DA2A0-85CD-754B-A183-463A0FD3322E}"/>
              </a:ext>
            </a:extLst>
          </p:cNvPr>
          <p:cNvGrpSpPr/>
          <p:nvPr/>
        </p:nvGrpSpPr>
        <p:grpSpPr>
          <a:xfrm>
            <a:off x="2176296" y="5361748"/>
            <a:ext cx="829841" cy="1057115"/>
            <a:chOff x="2236418" y="5535135"/>
            <a:chExt cx="829841" cy="1057115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3DA8882E-940F-174B-9857-B44DB1346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418" y="5535135"/>
              <a:ext cx="829841" cy="1057115"/>
            </a:xfrm>
            <a:custGeom>
              <a:avLst/>
              <a:gdLst>
                <a:gd name="T0" fmla="*/ 3486 w 6973"/>
                <a:gd name="T1" fmla="*/ 0 h 8883"/>
                <a:gd name="T2" fmla="*/ 3486 w 6973"/>
                <a:gd name="T3" fmla="*/ 0 h 8883"/>
                <a:gd name="T4" fmla="*/ 0 w 6973"/>
                <a:gd name="T5" fmla="*/ 3476 h 8883"/>
                <a:gd name="T6" fmla="*/ 1037 w 6973"/>
                <a:gd name="T7" fmla="*/ 6132 h 8883"/>
                <a:gd name="T8" fmla="*/ 3486 w 6973"/>
                <a:gd name="T9" fmla="*/ 8882 h 8883"/>
                <a:gd name="T10" fmla="*/ 5789 w 6973"/>
                <a:gd name="T11" fmla="*/ 6132 h 8883"/>
                <a:gd name="T12" fmla="*/ 6972 w 6973"/>
                <a:gd name="T13" fmla="*/ 3476 h 8883"/>
                <a:gd name="T14" fmla="*/ 3486 w 6973"/>
                <a:gd name="T15" fmla="*/ 0 h 8883"/>
                <a:gd name="T16" fmla="*/ 3486 w 6973"/>
                <a:gd name="T17" fmla="*/ 5261 h 8883"/>
                <a:gd name="T18" fmla="*/ 3486 w 6973"/>
                <a:gd name="T19" fmla="*/ 5261 h 8883"/>
                <a:gd name="T20" fmla="*/ 1774 w 6973"/>
                <a:gd name="T21" fmla="*/ 3549 h 8883"/>
                <a:gd name="T22" fmla="*/ 3486 w 6973"/>
                <a:gd name="T23" fmla="*/ 1837 h 8883"/>
                <a:gd name="T24" fmla="*/ 5198 w 6973"/>
                <a:gd name="T25" fmla="*/ 3549 h 8883"/>
                <a:gd name="T26" fmla="*/ 3486 w 6973"/>
                <a:gd name="T27" fmla="*/ 5261 h 8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73" h="8883">
                  <a:moveTo>
                    <a:pt x="3486" y="0"/>
                  </a:moveTo>
                  <a:lnTo>
                    <a:pt x="3486" y="0"/>
                  </a:lnTo>
                  <a:cubicBezTo>
                    <a:pt x="1567" y="0"/>
                    <a:pt x="0" y="1557"/>
                    <a:pt x="0" y="3476"/>
                  </a:cubicBezTo>
                  <a:cubicBezTo>
                    <a:pt x="0" y="4337"/>
                    <a:pt x="270" y="5157"/>
                    <a:pt x="1037" y="6132"/>
                  </a:cubicBezTo>
                  <a:cubicBezTo>
                    <a:pt x="1712" y="6983"/>
                    <a:pt x="3486" y="8882"/>
                    <a:pt x="3486" y="8882"/>
                  </a:cubicBezTo>
                  <a:cubicBezTo>
                    <a:pt x="3486" y="8882"/>
                    <a:pt x="5032" y="7077"/>
                    <a:pt x="5789" y="6132"/>
                  </a:cubicBezTo>
                  <a:cubicBezTo>
                    <a:pt x="6547" y="5199"/>
                    <a:pt x="6972" y="4317"/>
                    <a:pt x="6972" y="3476"/>
                  </a:cubicBezTo>
                  <a:cubicBezTo>
                    <a:pt x="6972" y="1557"/>
                    <a:pt x="5416" y="0"/>
                    <a:pt x="3486" y="0"/>
                  </a:cubicBezTo>
                  <a:close/>
                  <a:moveTo>
                    <a:pt x="3486" y="5261"/>
                  </a:moveTo>
                  <a:lnTo>
                    <a:pt x="3486" y="5261"/>
                  </a:lnTo>
                  <a:cubicBezTo>
                    <a:pt x="2542" y="5261"/>
                    <a:pt x="1774" y="4493"/>
                    <a:pt x="1774" y="3549"/>
                  </a:cubicBezTo>
                  <a:cubicBezTo>
                    <a:pt x="1774" y="2605"/>
                    <a:pt x="2542" y="1837"/>
                    <a:pt x="3486" y="1837"/>
                  </a:cubicBezTo>
                  <a:cubicBezTo>
                    <a:pt x="4430" y="1837"/>
                    <a:pt x="5198" y="2605"/>
                    <a:pt x="5198" y="3549"/>
                  </a:cubicBezTo>
                  <a:cubicBezTo>
                    <a:pt x="5198" y="4493"/>
                    <a:pt x="4430" y="5261"/>
                    <a:pt x="3486" y="52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C4798CC-DE6F-2E44-AC6D-D6BDC365793C}"/>
                </a:ext>
              </a:extLst>
            </p:cNvPr>
            <p:cNvSpPr/>
            <p:nvPr/>
          </p:nvSpPr>
          <p:spPr>
            <a:xfrm>
              <a:off x="2380117" y="5671228"/>
              <a:ext cx="542441" cy="54244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5963DD30-18DC-154E-9F84-58320D07B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087" y="1775265"/>
            <a:ext cx="1482255" cy="1482255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A4431E0D-08F5-2C44-98C6-2854E1C14C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897" y="196906"/>
            <a:ext cx="684783" cy="68478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D3E3E85-DF9C-3041-921D-F970F054D306}"/>
              </a:ext>
            </a:extLst>
          </p:cNvPr>
          <p:cNvSpPr txBox="1"/>
          <p:nvPr/>
        </p:nvSpPr>
        <p:spPr>
          <a:xfrm>
            <a:off x="3572965" y="2219274"/>
            <a:ext cx="7132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-2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FortiDevSec</a:t>
            </a:r>
            <a:r>
              <a:rPr kumimoji="0" lang="en-US" sz="28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provides automated </a:t>
            </a:r>
            <a:br>
              <a:rPr kumimoji="0" lang="en-US" sz="28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28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continuous application </a:t>
            </a:r>
            <a:br>
              <a:rPr kumimoji="0" lang="en-US" sz="28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28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 testing without </a:t>
            </a:r>
            <a:br>
              <a:rPr kumimoji="0" lang="en-US" sz="28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28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requiring application </a:t>
            </a:r>
            <a:br>
              <a:rPr kumimoji="0" lang="en-US" sz="28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2800" b="0" i="0" u="none" strike="noStrike" kern="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 expertise</a:t>
            </a:r>
            <a:endParaRPr kumimoji="0" lang="en-US" sz="2800" b="0" i="0" u="none" strike="noStrike" kern="0" cap="none" spc="-2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652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2022FTNT">
  <a:themeElements>
    <a:clrScheme name="Fortinet 1">
      <a:dk1>
        <a:srgbClr val="000000"/>
      </a:dk1>
      <a:lt1>
        <a:srgbClr val="FFFFFF"/>
      </a:lt1>
      <a:dk2>
        <a:srgbClr val="B3B3B3"/>
      </a:dk2>
      <a:lt2>
        <a:srgbClr val="F0F0F0"/>
      </a:lt2>
      <a:accent1>
        <a:srgbClr val="3BB17E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9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FTNT" id="{388B24A3-C836-7840-A4C4-A1AA906A4488}" vid="{33377E16-5E34-EA4E-B346-38ADABFF02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2022FTNT</vt:lpstr>
      <vt:lpstr>FortiDevSec and FortiDAST</vt:lpstr>
      <vt:lpstr>Introducing FortiDevSec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Reris</dc:creator>
  <cp:lastModifiedBy>Robert Reris</cp:lastModifiedBy>
  <cp:revision>2</cp:revision>
  <dcterms:created xsi:type="dcterms:W3CDTF">2025-03-28T20:44:37Z</dcterms:created>
  <dcterms:modified xsi:type="dcterms:W3CDTF">2025-03-28T20:46:34Z</dcterms:modified>
</cp:coreProperties>
</file>