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01A5-AAF2-4219-B078-6EC7CEB8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793AB-439E-445A-92FE-4468AFB94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952-08C7-4F74-AD5E-7D55FDCB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21C2-EBD5-4E37-AA1F-E8CA1B53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3163-0738-4167-AAAC-703B72FD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D768-8D05-4770-BDC2-F32F306D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A0BEA-1489-4D99-B3B6-EF7C8B8F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9A4E-6695-42BB-91AD-53BFFCDE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8F47-B442-48AE-92B5-410B6B19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B838-D6F0-461B-AE3C-EBAA7600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7B2B7-30C7-4F1E-943D-3CEC9514A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32D69-0E18-4587-989B-56728362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9F12-1954-469A-87B3-DB2C8585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D56-1055-4297-9D94-8DC25AA6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8F19-9B48-48C6-9DB0-7B9552B7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A5DE-28F6-4DD1-BD82-48F6840C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DC11-470B-4911-9ABA-2E03121D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91F5-BBD8-4EED-9891-04EA3CF8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C9D3-F650-4F7F-A211-2C8FE542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3DD0-8093-4431-9581-85F15F4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2D75-241A-4C24-B246-8C1E845B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B632-770F-4EA2-AEAB-F4F7BF6CA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83684-317A-4D4C-8DD0-5FB0539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95A4-EFC5-4FDF-9902-BE8BBF68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9D7D-D29B-4EF0-B1DD-C6737055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BF2-5371-4E7E-A5C0-DDAAF29F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7E05-1A1B-4E17-BCBC-3531E0A6F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C2BF2-C605-4C82-A9E2-8A7B59D5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E946-80D3-495D-85A1-8E6C58C8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D52C-DC26-4C31-A74A-6E958B90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E68B-0863-4C00-BA52-6B2B86AF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BEC4-CC4F-4C9F-96C7-106FE02C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82AE4-706D-491E-9715-98E52D36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32486-52D5-408A-BCA8-C95F4508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F7D1F-B9CA-4DD3-B90E-C8726247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38F7-33BC-41F3-A178-D70EEB721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B8552-25E4-4E19-9906-38D4C259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04A57-6568-4B5D-8985-8800729D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8C436-5FD5-4378-8CFE-C79D490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50A2-A793-4C16-A239-67AB8201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E35D-D17B-44B3-BB40-432E062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8D654-6A55-40B5-8824-116076DC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772E0-488A-4A76-BE2E-3DCEC4DA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A4DF-AFE9-4529-BBCE-30EC306E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605EC-A030-42D1-90CD-4B085B20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4778-637C-46B3-85D7-183B58AE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213E-4F36-474A-801A-E123A47A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41E4-C74C-45EF-BD07-72960A4C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AC898-5CA8-47EB-8F3B-B5137582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DC06B-1668-48AB-8EB3-4F63C10B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51860-A508-4750-9EEF-D75DA637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49116-A8E8-49AA-9BB8-8ABD0BF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5CB-84A2-4E3A-9C26-F1BB3B14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54DF8-F8C5-47A9-AB3D-CB04FBA8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0557-591D-4EDB-81DD-6C288CF9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E255-F637-429F-9109-FEC773A6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32E8-3D5E-4609-A184-BDE539D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AD96-0CD9-452E-8DB8-1C3636D1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05CD3-87C4-4420-BF08-B92B35AC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9503-36BB-4747-A112-1EF081A5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7A15-891E-401D-984E-3AEF07210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543B-B0D6-4D06-8873-81C10F75CCF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80E9-F430-46D3-9F1C-68DA2FEC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0342-CF7A-4596-821B-6C662CF03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8B68-72D0-4B6C-9A79-E3B0F808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B8F220-85D9-4D2C-ABB9-86FCBAD0B9C5}"/>
              </a:ext>
            </a:extLst>
          </p:cNvPr>
          <p:cNvSpPr/>
          <p:nvPr/>
        </p:nvSpPr>
        <p:spPr>
          <a:xfrm>
            <a:off x="2346035" y="1833417"/>
            <a:ext cx="7481455" cy="318654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17B836-038A-4581-8F62-74F866565CB9}"/>
              </a:ext>
            </a:extLst>
          </p:cNvPr>
          <p:cNvSpPr/>
          <p:nvPr/>
        </p:nvSpPr>
        <p:spPr>
          <a:xfrm>
            <a:off x="2215212" y="1726190"/>
            <a:ext cx="7743103" cy="3401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C73A6-BB04-4340-8DFE-D102F5E9BBB3}"/>
              </a:ext>
            </a:extLst>
          </p:cNvPr>
          <p:cNvSpPr txBox="1"/>
          <p:nvPr/>
        </p:nvSpPr>
        <p:spPr>
          <a:xfrm>
            <a:off x="2507671" y="2598862"/>
            <a:ext cx="7158182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Rockbuster</a:t>
            </a:r>
            <a:r>
              <a:rPr lang="en-US" sz="32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Stealth: Data Analysis Project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 Rob Rowland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February 2022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AA8B-34D2-4AF3-9707-D62294A6F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Context:</a:t>
            </a:r>
          </a:p>
          <a:p>
            <a:pPr marL="0" indent="0">
              <a:buNone/>
            </a:pPr>
            <a:r>
              <a:rPr lang="en-US" sz="2000" dirty="0" err="1"/>
              <a:t>Rockbuster</a:t>
            </a:r>
            <a:r>
              <a:rPr lang="en-US" sz="2000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sz="2000" dirty="0" err="1"/>
              <a:t>Rockbuster</a:t>
            </a:r>
            <a:r>
              <a:rPr lang="en-US" sz="2000" dirty="0"/>
              <a:t> Stealth management team is planning to use its existing movie licenses to launch an online video rental service in order to stay competitive. </a:t>
            </a:r>
          </a:p>
          <a:p>
            <a:pPr marL="0" indent="0">
              <a:buNone/>
            </a:pPr>
            <a:r>
              <a:rPr lang="en-US" sz="2000" b="1" dirty="0"/>
              <a:t>Key Questions and Objectives:</a:t>
            </a:r>
          </a:p>
          <a:p>
            <a:pPr marL="0" indent="0">
              <a:buNone/>
            </a:pPr>
            <a:r>
              <a:rPr lang="en-US" sz="2000" dirty="0"/>
              <a:t>Which movies contributed the most/least to revenue gain? </a:t>
            </a:r>
          </a:p>
          <a:p>
            <a:pPr marL="0" indent="0">
              <a:buNone/>
            </a:pPr>
            <a:r>
              <a:rPr lang="en-US" sz="2000" dirty="0"/>
              <a:t>What was the average rental duration for all videos? </a:t>
            </a:r>
          </a:p>
          <a:p>
            <a:pPr marL="0" indent="0">
              <a:buNone/>
            </a:pPr>
            <a:r>
              <a:rPr lang="en-US" sz="2000" dirty="0"/>
              <a:t>Which countries are </a:t>
            </a:r>
            <a:r>
              <a:rPr lang="en-US" sz="2000" dirty="0" err="1"/>
              <a:t>Rockbuster</a:t>
            </a:r>
            <a:r>
              <a:rPr lang="en-US" sz="2000" dirty="0"/>
              <a:t> customers based in? </a:t>
            </a:r>
          </a:p>
          <a:p>
            <a:pPr marL="0" indent="0">
              <a:buNone/>
            </a:pPr>
            <a:r>
              <a:rPr lang="en-US" sz="2000" dirty="0"/>
              <a:t>Where are customers with a high lifetime value based? </a:t>
            </a:r>
          </a:p>
          <a:p>
            <a:pPr marL="0" indent="0">
              <a:buNone/>
            </a:pPr>
            <a:r>
              <a:rPr lang="en-US" sz="2000" dirty="0"/>
              <a:t>Do sales figures vary between geographic regions?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7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Which movies contributed the most/least to revenue gain? </a:t>
            </a:r>
            <a:endParaRPr lang="en-US" sz="4000" b="1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5536BDD-B41E-4E02-90F9-700B9647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9" y="1690688"/>
            <a:ext cx="4315691" cy="433669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00D3B1A-961B-454E-A22D-E7BB43784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4" y="1723108"/>
            <a:ext cx="4640115" cy="42718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9A6C5-E1E9-4F81-BA62-0294804A79AB}"/>
              </a:ext>
            </a:extLst>
          </p:cNvPr>
          <p:cNvSpPr/>
          <p:nvPr/>
        </p:nvSpPr>
        <p:spPr>
          <a:xfrm>
            <a:off x="838200" y="1542473"/>
            <a:ext cx="187036" cy="4484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Which movies contributed the most/least to revenue gain? </a:t>
            </a:r>
            <a:endParaRPr lang="en-US" sz="4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9A6C5-E1E9-4F81-BA62-0294804A79AB}"/>
              </a:ext>
            </a:extLst>
          </p:cNvPr>
          <p:cNvSpPr/>
          <p:nvPr/>
        </p:nvSpPr>
        <p:spPr>
          <a:xfrm>
            <a:off x="838200" y="1542473"/>
            <a:ext cx="187036" cy="4484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28B17F7-7923-4E9F-B605-9A0E2B156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5" y="1845853"/>
            <a:ext cx="7468819" cy="4044215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764AC969-7584-4230-8125-A66DD7D89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19" y="1542473"/>
            <a:ext cx="2985047" cy="46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What was the average rental duration for all videos?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9A6C5-E1E9-4F81-BA62-0294804A79AB}"/>
              </a:ext>
            </a:extLst>
          </p:cNvPr>
          <p:cNvSpPr/>
          <p:nvPr/>
        </p:nvSpPr>
        <p:spPr>
          <a:xfrm>
            <a:off x="838200" y="1542473"/>
            <a:ext cx="187036" cy="4484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F6C451-2316-4744-8585-CD78C652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46" y="2195874"/>
            <a:ext cx="6151707" cy="25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5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Which countries are </a:t>
            </a:r>
            <a:r>
              <a:rPr lang="en-US" sz="3200" b="1" dirty="0" err="1"/>
              <a:t>Rockbuster</a:t>
            </a:r>
            <a:r>
              <a:rPr lang="en-US" sz="3200" b="1" dirty="0"/>
              <a:t> customers based in?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9A6C5-E1E9-4F81-BA62-0294804A79AB}"/>
              </a:ext>
            </a:extLst>
          </p:cNvPr>
          <p:cNvSpPr/>
          <p:nvPr/>
        </p:nvSpPr>
        <p:spPr>
          <a:xfrm>
            <a:off x="838200" y="1542473"/>
            <a:ext cx="187036" cy="4484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D350F19-B86A-4EE5-B50D-78338E96A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9" y="1542473"/>
            <a:ext cx="6306687" cy="4313382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3C2582D-BB5D-4177-878F-87FDB56E6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9" y="5855855"/>
            <a:ext cx="2751058" cy="556308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2052DE1-75D7-4EA3-A22D-CE7E6D63B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00" y="1542473"/>
            <a:ext cx="2583977" cy="4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Where are customers with a high lifetime value based?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9A6C5-E1E9-4F81-BA62-0294804A79AB}"/>
              </a:ext>
            </a:extLst>
          </p:cNvPr>
          <p:cNvSpPr/>
          <p:nvPr/>
        </p:nvSpPr>
        <p:spPr>
          <a:xfrm>
            <a:off x="838200" y="1542473"/>
            <a:ext cx="187036" cy="4484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5B71DC0-C874-485C-9A9D-15D784A06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97" y="1725650"/>
            <a:ext cx="6008803" cy="439439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CEB7C1-0202-4A90-8970-5FEDCA803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6" y="2226437"/>
            <a:ext cx="457239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4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0B1687-EACB-4449-9B9D-035C69A2C1AF}"/>
              </a:ext>
            </a:extLst>
          </p:cNvPr>
          <p:cNvSpPr/>
          <p:nvPr/>
        </p:nvSpPr>
        <p:spPr>
          <a:xfrm>
            <a:off x="92364" y="92364"/>
            <a:ext cx="11988800" cy="66686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8A4A-327D-4D48-835E-F4D0AF7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Do sales figures vary between geographic regions?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9A6C5-E1E9-4F81-BA62-0294804A79AB}"/>
              </a:ext>
            </a:extLst>
          </p:cNvPr>
          <p:cNvSpPr/>
          <p:nvPr/>
        </p:nvSpPr>
        <p:spPr>
          <a:xfrm>
            <a:off x="838200" y="1542473"/>
            <a:ext cx="187036" cy="4484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5B9F298E-D545-48B8-ACC0-7C16807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88" y="1427587"/>
            <a:ext cx="5332624" cy="50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Project Overview</vt:lpstr>
      <vt:lpstr>Which movies contributed the most/least to revenue gain? </vt:lpstr>
      <vt:lpstr>Which movies contributed the most/least to revenue gain? </vt:lpstr>
      <vt:lpstr>What was the average rental duration for all videos? </vt:lpstr>
      <vt:lpstr>Which countries are Rockbuster customers based in? </vt:lpstr>
      <vt:lpstr>Where are customers with a high lifetime value based? </vt:lpstr>
      <vt:lpstr>Do sales figures vary between geographic regions?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Rowland</dc:creator>
  <cp:lastModifiedBy>Rob Rowland</cp:lastModifiedBy>
  <cp:revision>1</cp:revision>
  <dcterms:created xsi:type="dcterms:W3CDTF">2022-02-05T20:10:17Z</dcterms:created>
  <dcterms:modified xsi:type="dcterms:W3CDTF">2022-02-05T22:26:52Z</dcterms:modified>
</cp:coreProperties>
</file>