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1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7067-2E9F-0E75-C17B-00E3033B7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C47EB-C519-18FA-61C8-AF78FB41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E4A8-E88D-0BEF-F057-8101755A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DC59-78F3-9417-F714-B040C502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8518-1678-4653-FE42-35B5ED0E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1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D70-EB10-F6AD-14A3-0F4744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CC0B4-AF38-BFC6-77EE-3F6CA67C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EA9E-C944-D275-F978-F1BC03F0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DA45-FA09-33CC-BD20-83890607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DB67D-115F-DD7D-0E6F-A40FE6D0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966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FB8AF-C069-133E-6BCC-BBA5C3A55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BB035-BB6B-60E8-3021-7EB121EBA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E87E-EEE2-0FFF-F40A-59460381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A8F6-C50D-0B0C-9D38-1E59C4C7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1AEA-0AE6-A55C-437E-AFE77516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41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3E3D-CF54-41C6-7A04-8B74A828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BB76-08D6-6E3E-5C20-66F95D35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9D49-8655-EFF3-7B2C-FCFAFCEC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23B6-0FE1-5841-E3F6-A1FDD717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7B91-E64E-66EA-3B6D-9AFB4E9B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5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3062-7971-8FD8-8B95-A870D0F3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3DDC-062D-D641-1EA4-08F277F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B114-293A-77D7-1023-EB43394B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180F-3158-D466-AA8B-AE8978F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FAA6-D227-CEBA-8D58-B1C61672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43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F3EA-715D-DEF2-79BE-167705E3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A260-7D6D-0405-D29E-B676396EC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00EE0-BC24-923D-266D-A20BA18BA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976C-334D-5788-16E8-AAEE38B7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D874-5274-24FB-35C4-2199AE98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C0AC-16F1-079D-41CD-40CF227D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CFCC-A959-BD83-CBB1-F1E3FFFF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9E10-D938-6746-1F03-B2CD14AC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06ABE-EEAC-28B0-9D2C-FA9DCADB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A20E2-BA93-2A42-F7E8-033BB545E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B618B-4960-3155-F1CD-69C873BA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BBEDE-5A46-D91C-E48A-23AF5B87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9EA98-D90A-205B-33E7-8742F9A9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330A-FA91-5B37-A45F-179EFA04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756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76AB-F908-AE7B-DCA2-E74EF345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C992A-2E2D-B4C9-8572-7B2FE3D1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8FBD-DA5B-A449-31FC-D6D95E92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14D8D-78D5-D0DF-D146-8575143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609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EBB81-5E16-A4B7-AAB0-2BCF6438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EB3F5-A56B-35EB-9DA1-5CB99557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C1F6-E5EE-E357-A9FE-DC841A17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73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5DAC-A83E-A9D1-20DB-AF6AD570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512B-43BA-7886-6477-56775337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CBD8F-E369-0CF2-361C-9088669D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1143-4187-44C3-8A3A-04CA29FF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3C1AD-27ED-8DFC-BEFF-05BE1EEB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0000-6F6B-B1EA-4904-8E54AAE1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81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270-CBFC-65AA-A941-53058B0D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EF69D-57C1-27D4-DB8A-CA6A1701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0823-726C-4B39-2961-3E9DBBEC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2198-B79B-37A6-5A42-AAFEF763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3BD6-5D5A-55A8-6D4C-072AC563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25FB-4C62-F8FD-AB12-E30E1652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37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236ED-93B2-E9C7-55EA-9650A35B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AEF9-9E44-FC9F-E15A-EACF14D0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703A-4CDA-AAE8-404F-AB738A31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8B5F-1187-413C-9B9D-8A0AF8B10EB7}" type="datetimeFigureOut">
              <a:rPr lang="en-SE" smtClean="0"/>
              <a:t>2023-12-08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6C98-A446-748F-97FA-B9BB96AF6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D9A1-E1AC-A34D-3C77-AC60DF545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3F48-99D8-4919-B68D-54C5BFA59FE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461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37399-F7B4-3B66-2DD0-4091891ED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9B0D1-7B40-B2E7-4F62-DD05D626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Cipherize</a:t>
            </a:r>
            <a:endParaRPr lang="en-SE" sz="660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1E925-310D-E224-A0FE-45F889C9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Carl Bäck</a:t>
            </a:r>
            <a:endParaRPr lang="en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0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75FA-3C93-3BCD-4628-1D24D33E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Mål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27B-A6E3-EB22-902E-A4FFA987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0212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/>
              <a:t>En android app </a:t>
            </a:r>
            <a:r>
              <a:rPr lang="en-US" i="1" dirty="0" err="1"/>
              <a:t>som</a:t>
            </a:r>
            <a:r>
              <a:rPr lang="en-US" i="1" dirty="0"/>
              <a:t> </a:t>
            </a:r>
            <a:r>
              <a:rPr lang="en-US" i="1" dirty="0" err="1"/>
              <a:t>fotograferar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kodad</a:t>
            </a:r>
            <a:r>
              <a:rPr lang="en-US" i="1" dirty="0"/>
              <a:t> </a:t>
            </a:r>
            <a:r>
              <a:rPr lang="en-US" i="1" dirty="0" err="1"/>
              <a:t>mening</a:t>
            </a:r>
            <a:r>
              <a:rPr lang="en-US" i="1" dirty="0"/>
              <a:t> </a:t>
            </a:r>
            <a:r>
              <a:rPr lang="en-US" i="1" dirty="0" err="1"/>
              <a:t>och</a:t>
            </a:r>
            <a:r>
              <a:rPr lang="en-US" i="1" dirty="0"/>
              <a:t> </a:t>
            </a:r>
            <a:r>
              <a:rPr lang="en-US" i="1" dirty="0" err="1"/>
              <a:t>presenterar</a:t>
            </a:r>
            <a:r>
              <a:rPr lang="en-US" i="1" dirty="0"/>
              <a:t> den </a:t>
            </a:r>
            <a:r>
              <a:rPr lang="en-US" i="1" dirty="0" err="1"/>
              <a:t>avkodade</a:t>
            </a:r>
            <a:r>
              <a:rPr lang="en-US" i="1" dirty="0"/>
              <a:t> </a:t>
            </a:r>
            <a:r>
              <a:rPr lang="en-US" i="1" dirty="0" err="1"/>
              <a:t>meningen</a:t>
            </a:r>
            <a:r>
              <a:rPr lang="en-US" i="1" dirty="0"/>
              <a:t> </a:t>
            </a:r>
            <a:r>
              <a:rPr lang="en-US" i="1" dirty="0" err="1"/>
              <a:t>på</a:t>
            </a:r>
            <a:r>
              <a:rPr lang="en-US" i="1" dirty="0"/>
              <a:t> </a:t>
            </a:r>
            <a:r>
              <a:rPr lang="en-US" i="1" dirty="0" err="1"/>
              <a:t>skärmen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F3004-3535-B6B1-6A41-D7293A1BC018}"/>
              </a:ext>
            </a:extLst>
          </p:cNvPr>
          <p:cNvSpPr txBox="1"/>
          <p:nvPr/>
        </p:nvSpPr>
        <p:spPr>
          <a:xfrm>
            <a:off x="6622734" y="3103938"/>
            <a:ext cx="5057398" cy="1176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/>
              <a:t>SuCuTsStOu</a:t>
            </a:r>
            <a:r>
              <a:rPr lang="en-US" sz="3600" b="1" dirty="0"/>
              <a:t> =&gt; PREVAS</a:t>
            </a:r>
          </a:p>
        </p:txBody>
      </p:sp>
    </p:spTree>
    <p:extLst>
      <p:ext uri="{BB962C8B-B14F-4D97-AF65-F5344CB8AC3E}">
        <p14:creationId xmlns:p14="http://schemas.microsoft.com/office/powerpoint/2010/main" val="307411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75FA-3C93-3BCD-4628-1D24D33E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Förutsättningar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27B-A6E3-EB22-902E-A4FFA987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 dirty="0" err="1"/>
              <a:t>Kunskap</a:t>
            </a:r>
            <a:r>
              <a:rPr lang="en-US" sz="2000" i="1" dirty="0"/>
              <a:t> om </a:t>
            </a:r>
            <a:r>
              <a:rPr lang="en-US" sz="2000" i="1" dirty="0" err="1"/>
              <a:t>hur</a:t>
            </a:r>
            <a:r>
              <a:rPr lang="en-US" sz="2000" i="1" dirty="0"/>
              <a:t> man </a:t>
            </a:r>
            <a:r>
              <a:rPr lang="en-US" sz="2000" i="1" dirty="0" err="1"/>
              <a:t>utvecklar</a:t>
            </a:r>
            <a:r>
              <a:rPr lang="en-US" sz="2000" i="1" dirty="0"/>
              <a:t> android </a:t>
            </a:r>
            <a:r>
              <a:rPr lang="en-US" sz="2000" i="1" dirty="0" err="1"/>
              <a:t>applikationer</a:t>
            </a:r>
            <a:endParaRPr lang="en-US" sz="2000" i="1" dirty="0"/>
          </a:p>
          <a:p>
            <a:pPr lvl="1"/>
            <a:r>
              <a:rPr lang="en-US" sz="1200" i="1" dirty="0"/>
              <a:t>Android Studio…?</a:t>
            </a:r>
          </a:p>
          <a:p>
            <a:r>
              <a:rPr lang="en-US" sz="2000" i="1" dirty="0" err="1"/>
              <a:t>Kunskap</a:t>
            </a:r>
            <a:r>
              <a:rPr lang="en-US" sz="2000" i="1" dirty="0"/>
              <a:t> om Kotlin – Nay</a:t>
            </a:r>
          </a:p>
          <a:p>
            <a:pPr lvl="1"/>
            <a:r>
              <a:rPr lang="en-US" sz="1600" i="1" dirty="0"/>
              <a:t>Vad det nu </a:t>
            </a:r>
            <a:r>
              <a:rPr lang="en-US" sz="1600" i="1" dirty="0" err="1"/>
              <a:t>är</a:t>
            </a:r>
            <a:r>
              <a:rPr lang="en-US" sz="1600" i="1" dirty="0"/>
              <a:t>?</a:t>
            </a:r>
          </a:p>
          <a:p>
            <a:r>
              <a:rPr lang="en-US" sz="2000" i="1" dirty="0" err="1"/>
              <a:t>Tid</a:t>
            </a:r>
            <a:r>
              <a:rPr lang="en-US" sz="2000" i="1" dirty="0"/>
              <a:t> = 8h</a:t>
            </a:r>
          </a:p>
          <a:p>
            <a:pPr lvl="1"/>
            <a:r>
              <a:rPr lang="en-US" sz="1600" i="1" dirty="0" err="1"/>
              <a:t>Varken</a:t>
            </a:r>
            <a:r>
              <a:rPr lang="en-US" sz="1600" i="1" dirty="0"/>
              <a:t> </a:t>
            </a:r>
            <a:r>
              <a:rPr lang="en-US" sz="1600" i="1" dirty="0" err="1"/>
              <a:t>mer</a:t>
            </a:r>
            <a:r>
              <a:rPr lang="en-US" sz="1600" i="1" dirty="0"/>
              <a:t> </a:t>
            </a:r>
            <a:r>
              <a:rPr lang="en-US" sz="1600" i="1" dirty="0" err="1"/>
              <a:t>eller</a:t>
            </a:r>
            <a:r>
              <a:rPr lang="en-US" sz="1600" i="1" dirty="0"/>
              <a:t> </a:t>
            </a:r>
            <a:r>
              <a:rPr lang="en-US" sz="1600" i="1" dirty="0" err="1"/>
              <a:t>mindre</a:t>
            </a:r>
            <a:endParaRPr lang="en-US" sz="1600" i="1" dirty="0"/>
          </a:p>
          <a:p>
            <a:pPr lvl="1"/>
            <a:endParaRPr lang="en-US" sz="1600" i="1" dirty="0"/>
          </a:p>
          <a:p>
            <a:endParaRPr lang="en-US" sz="2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E5E16-3028-7780-FD2F-C4310235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022" y="1726692"/>
            <a:ext cx="1905000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052EF-9FD3-18E4-A7DF-91D6E9DF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0" y="3428999"/>
            <a:ext cx="3113069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75FA-3C93-3BCD-4628-1D24D33E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Utvecklings</a:t>
            </a:r>
            <a:r>
              <a:rPr lang="en-US" sz="2800" dirty="0" err="1">
                <a:solidFill>
                  <a:srgbClr val="FFFFFF"/>
                </a:solidFill>
              </a:rPr>
              <a:t>process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27B-A6E3-EB22-902E-A4FFA987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604" y="219607"/>
            <a:ext cx="5053066" cy="3899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 dirty="0" err="1"/>
              <a:t>Följ</a:t>
            </a:r>
            <a:r>
              <a:rPr lang="en-US" sz="2000" i="1" dirty="0"/>
              <a:t> guider </a:t>
            </a:r>
            <a:r>
              <a:rPr lang="en-US" sz="2000" i="1" dirty="0" err="1"/>
              <a:t>och</a:t>
            </a:r>
            <a:r>
              <a:rPr lang="en-US" sz="2000" i="1" dirty="0"/>
              <a:t> </a:t>
            </a:r>
            <a:r>
              <a:rPr lang="en-US" sz="2000" i="1" dirty="0" err="1"/>
              <a:t>försök</a:t>
            </a:r>
            <a:r>
              <a:rPr lang="en-US" sz="2000" i="1" dirty="0"/>
              <a:t> </a:t>
            </a:r>
            <a:r>
              <a:rPr lang="en-US" sz="2000" i="1" dirty="0" err="1"/>
              <a:t>att</a:t>
            </a:r>
            <a:r>
              <a:rPr lang="en-US" sz="2000" i="1" dirty="0"/>
              <a:t> </a:t>
            </a:r>
            <a:r>
              <a:rPr lang="en-US" sz="2000" i="1" dirty="0" err="1"/>
              <a:t>pussla</a:t>
            </a:r>
            <a:r>
              <a:rPr lang="en-US" sz="2000" i="1" dirty="0"/>
              <a:t> </a:t>
            </a:r>
            <a:r>
              <a:rPr lang="en-US" sz="2000" i="1" dirty="0" err="1"/>
              <a:t>ihop</a:t>
            </a:r>
            <a:r>
              <a:rPr lang="en-US" sz="2000" i="1" dirty="0"/>
              <a:t> saker</a:t>
            </a:r>
          </a:p>
        </p:txBody>
      </p:sp>
      <p:pic>
        <p:nvPicPr>
          <p:cNvPr id="6" name="Picture 5" descr="A black cell phone with a white screen&#10;&#10;Description automatically generated">
            <a:extLst>
              <a:ext uri="{FF2B5EF4-FFF2-40B4-BE49-F238E27FC236}">
                <a16:creationId xmlns:a16="http://schemas.microsoft.com/office/drawing/2014/main" id="{C2C97C10-4977-945B-573A-F8DF0B82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67" y="1160012"/>
            <a:ext cx="1508891" cy="3074936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AE4F6663-6564-1665-DCA1-F4967E8E3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24" y="1154419"/>
            <a:ext cx="1367909" cy="3002540"/>
          </a:xfrm>
          <a:prstGeom prst="rect">
            <a:avLst/>
          </a:prstGeom>
        </p:spPr>
      </p:pic>
      <p:pic>
        <p:nvPicPr>
          <p:cNvPr id="12" name="Picture 11" descr="A screen shot of a phone&#10;&#10;Description automatically generated">
            <a:extLst>
              <a:ext uri="{FF2B5EF4-FFF2-40B4-BE49-F238E27FC236}">
                <a16:creationId xmlns:a16="http://schemas.microsoft.com/office/drawing/2014/main" id="{4FB8EEAA-86A4-DEC0-34C7-F01FB5BBC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34" y="1154419"/>
            <a:ext cx="1600339" cy="3181626"/>
          </a:xfrm>
          <a:prstGeom prst="rect">
            <a:avLst/>
          </a:prstGeom>
        </p:spPr>
      </p:pic>
      <p:pic>
        <p:nvPicPr>
          <p:cNvPr id="15" name="Picture 1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CE8EBA80-2C66-9780-E90D-66B4A0A85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34" y="3732551"/>
            <a:ext cx="1398391" cy="3010161"/>
          </a:xfrm>
          <a:prstGeom prst="rect">
            <a:avLst/>
          </a:prstGeom>
        </p:spPr>
      </p:pic>
      <p:pic>
        <p:nvPicPr>
          <p:cNvPr id="17" name="Picture 16" descr="A screen shot of a cell phone&#10;&#10;Description automatically generated">
            <a:extLst>
              <a:ext uri="{FF2B5EF4-FFF2-40B4-BE49-F238E27FC236}">
                <a16:creationId xmlns:a16="http://schemas.microsoft.com/office/drawing/2014/main" id="{2ADE3F46-E6B6-E67E-327C-7018956D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92" y="3732551"/>
            <a:ext cx="1638442" cy="302921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D44537-3D3A-8A30-D4E0-C56E0505A8B9}"/>
              </a:ext>
            </a:extLst>
          </p:cNvPr>
          <p:cNvSpPr txBox="1">
            <a:spLocks/>
          </p:cNvSpPr>
          <p:nvPr/>
        </p:nvSpPr>
        <p:spPr>
          <a:xfrm>
            <a:off x="6469604" y="552399"/>
            <a:ext cx="5053066" cy="38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Steg 1 – Ta </a:t>
            </a:r>
            <a:r>
              <a:rPr lang="en-US" sz="2000" i="1" dirty="0" err="1"/>
              <a:t>bilder</a:t>
            </a:r>
            <a:r>
              <a:rPr lang="en-US" sz="2000" i="1" dirty="0"/>
              <a:t> med din </a:t>
            </a:r>
            <a:r>
              <a:rPr lang="en-US" sz="2000" i="1" dirty="0" err="1"/>
              <a:t>telefon</a:t>
            </a:r>
            <a:r>
              <a:rPr lang="en-US" sz="2000" i="1" dirty="0"/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780349-2872-AA1D-526F-3469721F3F18}"/>
              </a:ext>
            </a:extLst>
          </p:cNvPr>
          <p:cNvGrpSpPr/>
          <p:nvPr/>
        </p:nvGrpSpPr>
        <p:grpSpPr>
          <a:xfrm>
            <a:off x="9612979" y="3732552"/>
            <a:ext cx="2280819" cy="3029212"/>
            <a:chOff x="9612979" y="3732552"/>
            <a:chExt cx="2280819" cy="3029212"/>
          </a:xfrm>
        </p:grpSpPr>
        <p:pic>
          <p:nvPicPr>
            <p:cNvPr id="19" name="Picture 18" descr="A person sitting in front of a computer&#10;&#10;Description automatically generated">
              <a:extLst>
                <a:ext uri="{FF2B5EF4-FFF2-40B4-BE49-F238E27FC236}">
                  <a16:creationId xmlns:a16="http://schemas.microsoft.com/office/drawing/2014/main" id="{21C03DB2-4B62-E653-A994-E5C8B0D5F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2979" y="3732552"/>
              <a:ext cx="2280819" cy="302921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57F0DE-D8B4-415D-50C5-AE205F6CB59A}"/>
                </a:ext>
              </a:extLst>
            </p:cNvPr>
            <p:cNvSpPr txBox="1"/>
            <p:nvPr/>
          </p:nvSpPr>
          <p:spPr>
            <a:xfrm>
              <a:off x="9826052" y="3927423"/>
              <a:ext cx="188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Efter</a:t>
              </a:r>
              <a:r>
                <a:rPr lang="en-US" dirty="0"/>
                <a:t> 3h 30min</a:t>
              </a:r>
              <a:endParaRPr lang="en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78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75FA-3C93-3BCD-4628-1D24D33E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Utvecklings</a:t>
            </a:r>
            <a:r>
              <a:rPr lang="en-US" sz="2800" dirty="0" err="1">
                <a:solidFill>
                  <a:srgbClr val="FFFFFF"/>
                </a:solidFill>
              </a:rPr>
              <a:t>process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27B-A6E3-EB22-902E-A4FFA987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988" y="121234"/>
            <a:ext cx="5053066" cy="196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 dirty="0"/>
              <a:t>Steg 2 – </a:t>
            </a:r>
            <a:r>
              <a:rPr lang="en-US" sz="2000" i="1" dirty="0" err="1"/>
              <a:t>Hitta</a:t>
            </a:r>
            <a:r>
              <a:rPr lang="en-US" sz="2000" i="1" dirty="0"/>
              <a:t> text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i="1" dirty="0" err="1"/>
              <a:t>en</a:t>
            </a:r>
            <a:r>
              <a:rPr lang="en-US" sz="2000" i="1" dirty="0"/>
              <a:t> </a:t>
            </a:r>
            <a:r>
              <a:rPr lang="en-US" sz="2000" i="1" dirty="0" err="1"/>
              <a:t>bild</a:t>
            </a:r>
            <a:r>
              <a:rPr lang="en-US" sz="2000" i="1" dirty="0"/>
              <a:t>!</a:t>
            </a:r>
          </a:p>
          <a:p>
            <a:r>
              <a:rPr lang="en-US" sz="2000" i="1" dirty="0" err="1"/>
              <a:t>Ett</a:t>
            </a:r>
            <a:r>
              <a:rPr lang="en-US" sz="2000" i="1" dirty="0"/>
              <a:t> vision system </a:t>
            </a:r>
            <a:r>
              <a:rPr lang="en-US" sz="2000" i="1" dirty="0" err="1"/>
              <a:t>baserat</a:t>
            </a:r>
            <a:r>
              <a:rPr lang="en-US" sz="2000" i="1" dirty="0"/>
              <a:t> </a:t>
            </a:r>
            <a:r>
              <a:rPr lang="en-US" sz="2000" i="1" dirty="0" err="1"/>
              <a:t>på</a:t>
            </a:r>
            <a:r>
              <a:rPr lang="en-US" sz="2000" i="1" dirty="0"/>
              <a:t> </a:t>
            </a:r>
            <a:r>
              <a:rPr lang="en-US" sz="2000" i="1" dirty="0" err="1"/>
              <a:t>maskin</a:t>
            </a:r>
            <a:r>
              <a:rPr lang="en-US" sz="2000" i="1" dirty="0"/>
              <a:t> </a:t>
            </a:r>
            <a:r>
              <a:rPr lang="en-US" sz="2000" i="1" dirty="0" err="1"/>
              <a:t>lärning</a:t>
            </a:r>
            <a:endParaRPr lang="en-US" sz="2000" i="1" dirty="0"/>
          </a:p>
          <a:p>
            <a:endParaRPr lang="en-US" sz="2000" i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2C4084-B264-55E3-FE3B-BACACA9B5155}"/>
              </a:ext>
            </a:extLst>
          </p:cNvPr>
          <p:cNvSpPr txBox="1">
            <a:spLocks/>
          </p:cNvSpPr>
          <p:nvPr/>
        </p:nvSpPr>
        <p:spPr>
          <a:xfrm>
            <a:off x="6130095" y="1425766"/>
            <a:ext cx="5053066" cy="58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A018B6-7CDA-F9D4-C05B-03FD591AA963}"/>
              </a:ext>
            </a:extLst>
          </p:cNvPr>
          <p:cNvGrpSpPr/>
          <p:nvPr/>
        </p:nvGrpSpPr>
        <p:grpSpPr>
          <a:xfrm>
            <a:off x="9841043" y="1722654"/>
            <a:ext cx="2039744" cy="4947687"/>
            <a:chOff x="7326609" y="988696"/>
            <a:chExt cx="2736787" cy="5584209"/>
          </a:xfrm>
        </p:grpSpPr>
        <p:pic>
          <p:nvPicPr>
            <p:cNvPr id="10" name="Picture 9" descr="A white board with black text&#10;&#10;Description automatically generated">
              <a:extLst>
                <a:ext uri="{FF2B5EF4-FFF2-40B4-BE49-F238E27FC236}">
                  <a16:creationId xmlns:a16="http://schemas.microsoft.com/office/drawing/2014/main" id="{A55AF6F2-E10D-E05A-1CD4-0BD5D969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609" y="988696"/>
              <a:ext cx="2512894" cy="55842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89B360-B1C0-AA75-5DD6-86871AF8C88A}"/>
                </a:ext>
              </a:extLst>
            </p:cNvPr>
            <p:cNvSpPr txBox="1"/>
            <p:nvPr/>
          </p:nvSpPr>
          <p:spPr>
            <a:xfrm>
              <a:off x="8530784" y="1257677"/>
              <a:ext cx="1532612" cy="41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7h 30min</a:t>
              </a:r>
              <a:endParaRPr lang="en-SE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668A42-B136-78E9-7219-DCCDD4AABAEB}"/>
              </a:ext>
            </a:extLst>
          </p:cNvPr>
          <p:cNvSpPr txBox="1">
            <a:spLocks/>
          </p:cNvSpPr>
          <p:nvPr/>
        </p:nvSpPr>
        <p:spPr>
          <a:xfrm>
            <a:off x="6353988" y="630760"/>
            <a:ext cx="5053066" cy="58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285F1-6CFD-B45B-50B6-3FCB32E00FCC}"/>
              </a:ext>
            </a:extLst>
          </p:cNvPr>
          <p:cNvSpPr txBox="1"/>
          <p:nvPr/>
        </p:nvSpPr>
        <p:spPr>
          <a:xfrm>
            <a:off x="6353987" y="1213128"/>
            <a:ext cx="341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Steg 3 – </a:t>
            </a:r>
            <a:r>
              <a:rPr lang="en-US" sz="1800" i="1" dirty="0" err="1"/>
              <a:t>Skicka</a:t>
            </a:r>
            <a:r>
              <a:rPr lang="en-US" sz="1800" i="1" dirty="0"/>
              <a:t> </a:t>
            </a:r>
            <a:r>
              <a:rPr lang="en-US" sz="1800" i="1" dirty="0" err="1"/>
              <a:t>bilden</a:t>
            </a:r>
            <a:r>
              <a:rPr lang="en-US" sz="1800" i="1" dirty="0"/>
              <a:t> till text </a:t>
            </a:r>
            <a:r>
              <a:rPr lang="en-US" sz="1800" i="1" dirty="0" err="1"/>
              <a:t>igenkänningsfunktionen</a:t>
            </a:r>
            <a:r>
              <a:rPr lang="en-US" sz="1800" i="1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Svåraste</a:t>
            </a:r>
            <a:r>
              <a:rPr lang="en-US" i="1" dirty="0"/>
              <a:t> </a:t>
            </a:r>
            <a:r>
              <a:rPr lang="en-US" i="1" dirty="0" err="1"/>
              <a:t>på</a:t>
            </a:r>
            <a:r>
              <a:rPr lang="en-US" i="1" dirty="0"/>
              <a:t> </a:t>
            </a:r>
            <a:r>
              <a:rPr lang="en-US" i="1" dirty="0" err="1"/>
              <a:t>hela</a:t>
            </a:r>
            <a:r>
              <a:rPr lang="en-US" i="1" dirty="0"/>
              <a:t> </a:t>
            </a:r>
            <a:r>
              <a:rPr lang="en-US" i="1" dirty="0" err="1"/>
              <a:t>dagen</a:t>
            </a:r>
            <a:r>
              <a:rPr lang="en-US" i="1" dirty="0"/>
              <a:t>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42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75FA-3C93-3BCD-4628-1D24D33E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saknas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27B-A6E3-EB22-902E-A4FFA987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663" y="3023497"/>
            <a:ext cx="5053066" cy="784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i="1" dirty="0"/>
              <a:t>Steg 4 - </a:t>
            </a:r>
            <a:r>
              <a:rPr lang="en-US" sz="4000" i="1" dirty="0" err="1"/>
              <a:t>Dekryptering</a:t>
            </a:r>
            <a:endParaRPr lang="en-US" sz="4000" i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2C4084-B264-55E3-FE3B-BACACA9B5155}"/>
              </a:ext>
            </a:extLst>
          </p:cNvPr>
          <p:cNvSpPr txBox="1">
            <a:spLocks/>
          </p:cNvSpPr>
          <p:nvPr/>
        </p:nvSpPr>
        <p:spPr>
          <a:xfrm>
            <a:off x="6130095" y="1425766"/>
            <a:ext cx="5053066" cy="58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668A42-B136-78E9-7219-DCCDD4AABAEB}"/>
              </a:ext>
            </a:extLst>
          </p:cNvPr>
          <p:cNvSpPr txBox="1">
            <a:spLocks/>
          </p:cNvSpPr>
          <p:nvPr/>
        </p:nvSpPr>
        <p:spPr>
          <a:xfrm>
            <a:off x="6353988" y="630760"/>
            <a:ext cx="5053066" cy="58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953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75FA-3C93-3BCD-4628-1D24D33E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Lärdomar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27B-A6E3-EB22-902E-A4FFA987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49054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i="1" dirty="0"/>
              <a:t>Hur </a:t>
            </a:r>
            <a:r>
              <a:rPr lang="en-US" i="1" dirty="0" err="1"/>
              <a:t>kan</a:t>
            </a:r>
            <a:r>
              <a:rPr lang="en-US" i="1" dirty="0"/>
              <a:t> java/</a:t>
            </a:r>
            <a:r>
              <a:rPr lang="en-US" i="1" dirty="0" err="1"/>
              <a:t>kotlin</a:t>
            </a:r>
            <a:r>
              <a:rPr lang="en-US" i="1" dirty="0"/>
              <a:t> </a:t>
            </a:r>
            <a:r>
              <a:rPr lang="en-US" i="1" dirty="0" err="1"/>
              <a:t>behöva</a:t>
            </a:r>
            <a:r>
              <a:rPr lang="en-US" i="1" dirty="0"/>
              <a:t> </a:t>
            </a:r>
            <a:r>
              <a:rPr lang="en-US" i="1" dirty="0" err="1"/>
              <a:t>så</a:t>
            </a:r>
            <a:r>
              <a:rPr lang="en-US" i="1" dirty="0"/>
              <a:t> </a:t>
            </a:r>
            <a:r>
              <a:rPr lang="en-US" i="1" dirty="0" err="1"/>
              <a:t>mycket</a:t>
            </a:r>
            <a:r>
              <a:rPr lang="en-US" i="1" dirty="0"/>
              <a:t> </a:t>
            </a:r>
            <a:r>
              <a:rPr lang="en-US" i="1" dirty="0" err="1"/>
              <a:t>mappar</a:t>
            </a:r>
            <a:r>
              <a:rPr lang="en-US" i="1" dirty="0"/>
              <a:t> </a:t>
            </a:r>
            <a:r>
              <a:rPr lang="en-US" i="1" dirty="0" err="1"/>
              <a:t>och</a:t>
            </a:r>
            <a:r>
              <a:rPr lang="en-US" i="1" dirty="0"/>
              <a:t> </a:t>
            </a:r>
            <a:r>
              <a:rPr lang="en-US" i="1" dirty="0" err="1"/>
              <a:t>definitionsfiler</a:t>
            </a:r>
            <a:r>
              <a:rPr lang="en-US" i="1" dirty="0"/>
              <a:t>?</a:t>
            </a:r>
          </a:p>
          <a:p>
            <a:r>
              <a:rPr lang="en-US" i="1" dirty="0"/>
              <a:t>Det </a:t>
            </a:r>
            <a:r>
              <a:rPr lang="en-US" i="1" dirty="0" err="1"/>
              <a:t>är</a:t>
            </a:r>
            <a:r>
              <a:rPr lang="en-US" i="1" dirty="0"/>
              <a:t> </a:t>
            </a:r>
            <a:r>
              <a:rPr lang="en-US" i="1" dirty="0" err="1"/>
              <a:t>förvånansvärt</a:t>
            </a:r>
            <a:r>
              <a:rPr lang="en-US" i="1" dirty="0"/>
              <a:t> </a:t>
            </a:r>
            <a:r>
              <a:rPr lang="en-US" i="1" dirty="0" err="1"/>
              <a:t>svårt</a:t>
            </a:r>
            <a:r>
              <a:rPr lang="en-US" i="1" dirty="0"/>
              <a:t> </a:t>
            </a:r>
            <a:r>
              <a:rPr lang="en-US" i="1" dirty="0" err="1"/>
              <a:t>att</a:t>
            </a:r>
            <a:r>
              <a:rPr lang="en-US" i="1" dirty="0"/>
              <a:t> </a:t>
            </a:r>
            <a:r>
              <a:rPr lang="en-US" i="1" dirty="0" err="1"/>
              <a:t>sno</a:t>
            </a:r>
            <a:r>
              <a:rPr lang="en-US" i="1" dirty="0"/>
              <a:t> </a:t>
            </a:r>
            <a:r>
              <a:rPr lang="en-US" i="1" dirty="0" err="1"/>
              <a:t>kod</a:t>
            </a:r>
            <a:r>
              <a:rPr lang="en-US" i="1" dirty="0"/>
              <a:t> </a:t>
            </a:r>
            <a:r>
              <a:rPr lang="en-US" i="1" dirty="0" err="1"/>
              <a:t>och</a:t>
            </a:r>
            <a:r>
              <a:rPr lang="en-US" i="1" dirty="0"/>
              <a:t> </a:t>
            </a:r>
            <a:r>
              <a:rPr lang="en-US" i="1" dirty="0" err="1"/>
              <a:t>få</a:t>
            </a:r>
            <a:r>
              <a:rPr lang="en-US" i="1" dirty="0"/>
              <a:t> den </a:t>
            </a:r>
            <a:r>
              <a:rPr lang="en-US" i="1" dirty="0" err="1"/>
              <a:t>att</a:t>
            </a:r>
            <a:r>
              <a:rPr lang="en-US" i="1" dirty="0"/>
              <a:t> </a:t>
            </a:r>
            <a:r>
              <a:rPr lang="en-US" i="1" dirty="0" err="1"/>
              <a:t>fungera</a:t>
            </a:r>
            <a:r>
              <a:rPr lang="en-US" i="1" dirty="0"/>
              <a:t>….</a:t>
            </a:r>
          </a:p>
          <a:p>
            <a:r>
              <a:rPr lang="en-US" i="1" dirty="0"/>
              <a:t>Android Studio, din </a:t>
            </a:r>
            <a:r>
              <a:rPr lang="en-US" i="1" dirty="0" err="1"/>
              <a:t>vän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app </a:t>
            </a:r>
            <a:r>
              <a:rPr lang="en-US" i="1" dirty="0" err="1"/>
              <a:t>världen</a:t>
            </a:r>
            <a:r>
              <a:rPr lang="en-US" i="1" dirty="0"/>
              <a:t>!</a:t>
            </a:r>
          </a:p>
          <a:p>
            <a:r>
              <a:rPr lang="en-US" i="1" dirty="0"/>
              <a:t>Kotlin, java &amp; </a:t>
            </a:r>
            <a:r>
              <a:rPr lang="en-US" i="1" dirty="0" err="1"/>
              <a:t>gradle</a:t>
            </a:r>
            <a:endParaRPr lang="en-US" i="1" dirty="0"/>
          </a:p>
          <a:p>
            <a:pPr lvl="1"/>
            <a:r>
              <a:rPr lang="en-US" sz="2000" i="1" dirty="0"/>
              <a:t>Som embedded </a:t>
            </a:r>
            <a:r>
              <a:rPr lang="en-US" sz="2000" i="1" dirty="0" err="1"/>
              <a:t>utvecklare</a:t>
            </a:r>
            <a:r>
              <a:rPr lang="en-US" sz="2000" i="1" dirty="0"/>
              <a:t> </a:t>
            </a:r>
            <a:r>
              <a:rPr lang="en-US" sz="2000" i="1" dirty="0" err="1"/>
              <a:t>är</a:t>
            </a:r>
            <a:r>
              <a:rPr lang="en-US" sz="2000" i="1" dirty="0"/>
              <a:t> </a:t>
            </a:r>
            <a:r>
              <a:rPr lang="en-US" sz="2000" i="1" dirty="0" err="1"/>
              <a:t>detta</a:t>
            </a:r>
            <a:r>
              <a:rPr lang="en-US" sz="2000" i="1" dirty="0"/>
              <a:t> </a:t>
            </a:r>
            <a:r>
              <a:rPr lang="en-US" sz="2000" i="1" dirty="0" err="1"/>
              <a:t>ett</a:t>
            </a:r>
            <a:r>
              <a:rPr lang="en-US" sz="2000" i="1" dirty="0"/>
              <a:t> </a:t>
            </a:r>
            <a:r>
              <a:rPr lang="en-US" sz="2000" i="1" dirty="0" err="1"/>
              <a:t>träsk</a:t>
            </a:r>
            <a:r>
              <a:rPr lang="en-US" sz="2000" i="1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F3004-3535-B6B1-6A41-D7293A1BC018}"/>
              </a:ext>
            </a:extLst>
          </p:cNvPr>
          <p:cNvSpPr txBox="1"/>
          <p:nvPr/>
        </p:nvSpPr>
        <p:spPr>
          <a:xfrm>
            <a:off x="6674979" y="1871090"/>
            <a:ext cx="5057398" cy="48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81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159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Cipherize</vt:lpstr>
      <vt:lpstr>Mål</vt:lpstr>
      <vt:lpstr>Förutsättningar</vt:lpstr>
      <vt:lpstr>Utvecklingsprocess</vt:lpstr>
      <vt:lpstr>Utvecklingsprocess</vt:lpstr>
      <vt:lpstr>Vad saknas?</vt:lpstr>
      <vt:lpstr>Lärdomar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Cipherize</dc:title>
  <dc:creator>Carl BäckEXT</dc:creator>
  <cp:lastModifiedBy>Carl BäckEXT</cp:lastModifiedBy>
  <cp:revision>12</cp:revision>
  <dcterms:created xsi:type="dcterms:W3CDTF">2023-12-08T13:21:14Z</dcterms:created>
  <dcterms:modified xsi:type="dcterms:W3CDTF">2023-12-11T07:10:52Z</dcterms:modified>
</cp:coreProperties>
</file>