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9" r:id="rId2"/>
    <p:sldId id="260" r:id="rId3"/>
    <p:sldId id="261" r:id="rId4"/>
    <p:sldId id="262" r:id="rId5"/>
    <p:sldId id="263" r:id="rId6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7CBE"/>
    <a:srgbClr val="999999"/>
    <a:srgbClr val="1961AC"/>
    <a:srgbClr val="3163B8"/>
    <a:srgbClr val="A0A0A0"/>
    <a:srgbClr val="1A60AB"/>
    <a:srgbClr val="969696"/>
    <a:srgbClr val="7883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7809" autoAdjust="0"/>
  </p:normalViewPr>
  <p:slideViewPr>
    <p:cSldViewPr>
      <p:cViewPr varScale="1">
        <p:scale>
          <a:sx n="114" d="100"/>
          <a:sy n="114" d="100"/>
        </p:scale>
        <p:origin x="1296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8" d="100"/>
          <a:sy n="98" d="100"/>
        </p:scale>
        <p:origin x="-260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100699-F170-47EF-8601-8ACFF448602A}" type="datetimeFigureOut">
              <a:rPr lang="de-DE" smtClean="0"/>
              <a:t>21.01.2019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4F2A7C-E896-4C15-99D8-2B5BC94A4F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1109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51520" y="2067694"/>
            <a:ext cx="8640960" cy="1080120"/>
          </a:xfrm>
        </p:spPr>
        <p:txBody>
          <a:bodyPr anchor="b" anchorCtr="0"/>
          <a:lstStyle>
            <a:lvl1pPr>
              <a:defRPr>
                <a:solidFill>
                  <a:srgbClr val="137CBE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51520" y="3384090"/>
            <a:ext cx="8640960" cy="843844"/>
          </a:xfrm>
        </p:spPr>
        <p:txBody>
          <a:bodyPr>
            <a:normAutofit/>
          </a:bodyPr>
          <a:lstStyle>
            <a:lvl1pPr marL="0" indent="0" algn="l">
              <a:buNone/>
              <a:defRPr sz="2000" b="0" i="0">
                <a:solidFill>
                  <a:schemeClr val="accent6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627534"/>
            <a:ext cx="2949705" cy="62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847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1520" y="1202574"/>
            <a:ext cx="8640960" cy="3400026"/>
          </a:xfrm>
        </p:spPr>
        <p:txBody>
          <a:bodyPr/>
          <a:lstStyle>
            <a:lvl1pPr>
              <a:buClr>
                <a:srgbClr val="137CBE"/>
              </a:buClr>
              <a:defRPr/>
            </a:lvl1pPr>
            <a:lvl2pPr>
              <a:buClr>
                <a:srgbClr val="137CBE"/>
              </a:buClr>
              <a:defRPr/>
            </a:lvl2pPr>
            <a:lvl3pPr>
              <a:buClr>
                <a:srgbClr val="137CBE"/>
              </a:buClr>
              <a:defRPr/>
            </a:lvl3pPr>
            <a:lvl4pPr>
              <a:buClr>
                <a:srgbClr val="137CBE"/>
              </a:buClr>
              <a:defRPr/>
            </a:lvl4pPr>
            <a:lvl5pPr>
              <a:buClr>
                <a:srgbClr val="137CBE"/>
              </a:buClr>
              <a:defRPr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37CBE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013332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37CBE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1520" y="1200151"/>
            <a:ext cx="4140460" cy="3394472"/>
          </a:xfrm>
        </p:spPr>
        <p:txBody>
          <a:bodyPr/>
          <a:lstStyle>
            <a:lvl1pPr>
              <a:buClr>
                <a:srgbClr val="137CBE"/>
              </a:buClr>
              <a:defRPr sz="2000"/>
            </a:lvl1pPr>
            <a:lvl2pPr>
              <a:buClr>
                <a:srgbClr val="137CBE"/>
              </a:buClr>
              <a:defRPr sz="1800"/>
            </a:lvl2pPr>
            <a:lvl3pPr>
              <a:buClr>
                <a:srgbClr val="137CBE"/>
              </a:buClr>
              <a:defRPr sz="1600"/>
            </a:lvl3pPr>
            <a:lvl4pPr>
              <a:buClr>
                <a:srgbClr val="137CBE"/>
              </a:buClr>
              <a:defRPr sz="1400"/>
            </a:lvl4pPr>
            <a:lvl5pPr>
              <a:buClr>
                <a:srgbClr val="137CBE"/>
              </a:buCl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52020" y="1200151"/>
            <a:ext cx="4140460" cy="3394472"/>
          </a:xfrm>
        </p:spPr>
        <p:txBody>
          <a:bodyPr/>
          <a:lstStyle>
            <a:lvl1pPr>
              <a:buClr>
                <a:srgbClr val="137CBE"/>
              </a:buClr>
              <a:defRPr sz="2000"/>
            </a:lvl1pPr>
            <a:lvl2pPr>
              <a:buClr>
                <a:srgbClr val="137CBE"/>
              </a:buClr>
              <a:defRPr sz="1800"/>
            </a:lvl2pPr>
            <a:lvl3pPr>
              <a:buClr>
                <a:srgbClr val="137CBE"/>
              </a:buClr>
              <a:defRPr sz="1600"/>
            </a:lvl3pPr>
            <a:lvl4pPr>
              <a:buClr>
                <a:srgbClr val="137CBE"/>
              </a:buClr>
              <a:defRPr sz="1400"/>
            </a:lvl4pPr>
            <a:lvl5pPr>
              <a:buClr>
                <a:srgbClr val="137CBE"/>
              </a:buCl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0153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37CBE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51520" y="1151335"/>
            <a:ext cx="4140460" cy="479822"/>
          </a:xfrm>
        </p:spPr>
        <p:txBody>
          <a:bodyPr anchor="b">
            <a:no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51520" y="1631156"/>
            <a:ext cx="4140460" cy="2963466"/>
          </a:xfrm>
        </p:spPr>
        <p:txBody>
          <a:bodyPr/>
          <a:lstStyle>
            <a:lvl1pPr>
              <a:buClr>
                <a:srgbClr val="137CBE"/>
              </a:buClr>
              <a:defRPr sz="2000"/>
            </a:lvl1pPr>
            <a:lvl2pPr>
              <a:buClr>
                <a:srgbClr val="137CBE"/>
              </a:buClr>
              <a:defRPr sz="1800"/>
            </a:lvl2pPr>
            <a:lvl3pPr>
              <a:buClr>
                <a:srgbClr val="137CBE"/>
              </a:buClr>
              <a:defRPr sz="1600"/>
            </a:lvl3pPr>
            <a:lvl4pPr>
              <a:buClr>
                <a:srgbClr val="137CBE"/>
              </a:buClr>
              <a:defRPr sz="1400"/>
            </a:lvl4pPr>
            <a:lvl5pPr>
              <a:buClr>
                <a:srgbClr val="137CBE"/>
              </a:buCl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752020" y="1151335"/>
            <a:ext cx="4140460" cy="479822"/>
          </a:xfrm>
        </p:spPr>
        <p:txBody>
          <a:bodyPr anchor="b">
            <a:no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752020" y="1631156"/>
            <a:ext cx="4140460" cy="2963466"/>
          </a:xfrm>
        </p:spPr>
        <p:txBody>
          <a:bodyPr/>
          <a:lstStyle>
            <a:lvl1pPr>
              <a:buClr>
                <a:srgbClr val="137CBE"/>
              </a:buClr>
              <a:defRPr sz="2000"/>
            </a:lvl1pPr>
            <a:lvl2pPr>
              <a:buClr>
                <a:srgbClr val="137CBE"/>
              </a:buClr>
              <a:defRPr sz="1800"/>
            </a:lvl2pPr>
            <a:lvl3pPr>
              <a:buClr>
                <a:srgbClr val="137CBE"/>
              </a:buClr>
              <a:defRPr sz="1600"/>
            </a:lvl3pPr>
            <a:lvl4pPr>
              <a:buClr>
                <a:srgbClr val="137CBE"/>
              </a:buClr>
              <a:defRPr sz="1400"/>
            </a:lvl4pPr>
            <a:lvl5pPr>
              <a:buClr>
                <a:srgbClr val="137CBE"/>
              </a:buCl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192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37CBE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5045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7607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0">
                <a:solidFill>
                  <a:srgbClr val="137CBE"/>
                </a:solidFill>
                <a:latin typeface="+mj-lt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4025511"/>
            <a:ext cx="5486400" cy="603647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8255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51520" y="171451"/>
            <a:ext cx="8641006" cy="82062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de-DE" noProof="0" dirty="0"/>
              <a:t>Titelmasterformat durch Klicken bearbeiten</a:t>
            </a:r>
            <a:endParaRPr lang="en-US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51520" y="1194599"/>
            <a:ext cx="8640960" cy="34000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183180" y="4785996"/>
            <a:ext cx="2709301" cy="3205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i="0">
                <a:solidFill>
                  <a:srgbClr val="788388"/>
                </a:solidFill>
                <a:latin typeface="+mj-lt"/>
              </a:defRPr>
            </a:lvl1pPr>
          </a:lstStyle>
          <a:p>
            <a:fld id="{29AD3987-26BA-49DC-BA24-72731371DC9F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566" y="4831104"/>
            <a:ext cx="1706667" cy="2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620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7" r:id="rId7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lang="de-DE" sz="3600" kern="1200" dirty="0">
          <a:solidFill>
            <a:srgbClr val="137CBE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137CBE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137CBE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137CBE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137CBE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137CBE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1851670"/>
            <a:ext cx="8640960" cy="1080120"/>
          </a:xfrm>
        </p:spPr>
        <p:txBody>
          <a:bodyPr/>
          <a:lstStyle/>
          <a:p>
            <a:r>
              <a:rPr lang="en-US" dirty="0"/>
              <a:t>Knuckle Input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3003799"/>
            <a:ext cx="8640960" cy="486054"/>
          </a:xfrm>
        </p:spPr>
        <p:txBody>
          <a:bodyPr>
            <a:normAutofit/>
          </a:bodyPr>
          <a:lstStyle/>
          <a:p>
            <a:r>
              <a:rPr lang="de-DE" sz="1800" dirty="0"/>
              <a:t>Robin </a:t>
            </a:r>
            <a:r>
              <a:rPr lang="de-DE" sz="1800" dirty="0" err="1"/>
              <a:t>Schweigert</a:t>
            </a:r>
            <a:r>
              <a:rPr lang="de-DE" sz="1800" dirty="0"/>
              <a:t>, Simon Hagenmayer, Jan Leusmann</a:t>
            </a:r>
          </a:p>
          <a:p>
            <a:endParaRPr lang="en-US" sz="1800" dirty="0">
              <a:latin typeface="+mn-lt"/>
            </a:endParaRPr>
          </a:p>
          <a:p>
            <a:endParaRPr lang="en-US" dirty="0">
              <a:latin typeface="+mn-lt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256284" y="3860925"/>
            <a:ext cx="83529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Fachpraktikum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Interaktive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Systeme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Machine Learning and Computer Vision for HCI | Stuttgart | 22.01.2019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" name="Gerade Verbindung 7"/>
          <p:cNvCxnSpPr/>
          <p:nvPr/>
        </p:nvCxnSpPr>
        <p:spPr>
          <a:xfrm>
            <a:off x="323528" y="3597864"/>
            <a:ext cx="8424936" cy="0"/>
          </a:xfrm>
          <a:prstGeom prst="line">
            <a:avLst/>
          </a:prstGeom>
          <a:ln w="1651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9362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298E62F8-DAFA-4793-AB51-3503F1106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Cross Validation: 94 </a:t>
            </a:r>
            <a:r>
              <a:rPr lang="de-DE" dirty="0" err="1"/>
              <a:t>val</a:t>
            </a:r>
            <a:r>
              <a:rPr lang="de-DE" dirty="0"/>
              <a:t> </a:t>
            </a:r>
            <a:r>
              <a:rPr lang="de-DE" dirty="0" err="1"/>
              <a:t>acc</a:t>
            </a:r>
            <a:r>
              <a:rPr lang="de-DE" dirty="0"/>
              <a:t>, 97 </a:t>
            </a:r>
            <a:r>
              <a:rPr lang="de-DE" dirty="0" err="1"/>
              <a:t>acc</a:t>
            </a:r>
            <a:endParaRPr lang="de-DE" dirty="0"/>
          </a:p>
          <a:p>
            <a:r>
              <a:rPr lang="de-DE" dirty="0"/>
              <a:t>12 Training, 5 Test: 94 </a:t>
            </a:r>
            <a:r>
              <a:rPr lang="de-DE" dirty="0" err="1"/>
              <a:t>val</a:t>
            </a:r>
            <a:r>
              <a:rPr lang="de-DE" dirty="0"/>
              <a:t> </a:t>
            </a:r>
            <a:r>
              <a:rPr lang="de-DE" dirty="0" err="1"/>
              <a:t>acc</a:t>
            </a:r>
            <a:endParaRPr lang="de-DE" dirty="0"/>
          </a:p>
          <a:p>
            <a:r>
              <a:rPr lang="de-DE" dirty="0" err="1"/>
              <a:t>Trying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find </a:t>
            </a:r>
            <a:r>
              <a:rPr lang="de-DE" dirty="0" err="1"/>
              <a:t>wrongly</a:t>
            </a:r>
            <a:r>
              <a:rPr lang="de-DE" dirty="0"/>
              <a:t> </a:t>
            </a:r>
            <a:r>
              <a:rPr lang="de-DE" dirty="0" err="1"/>
              <a:t>labeled</a:t>
            </a:r>
            <a:r>
              <a:rPr lang="de-DE" dirty="0"/>
              <a:t> </a:t>
            </a:r>
            <a:r>
              <a:rPr lang="de-DE" dirty="0" err="1"/>
              <a:t>images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model.predict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improve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blob</a:t>
            </a:r>
            <a:r>
              <a:rPr lang="de-DE" dirty="0"/>
              <a:t> </a:t>
            </a:r>
            <a:r>
              <a:rPr lang="de-DE" dirty="0" err="1"/>
              <a:t>detection</a:t>
            </a:r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575ECB9-473E-4FDC-8C68-A41F47EB5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2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E3BA3855-AFBE-4A6C-B4CD-88C0CEECA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Current</a:t>
            </a:r>
            <a:r>
              <a:rPr lang="de-DE" dirty="0"/>
              <a:t> Status: CNN</a:t>
            </a:r>
          </a:p>
        </p:txBody>
      </p:sp>
    </p:spTree>
    <p:extLst>
      <p:ext uri="{BB962C8B-B14F-4D97-AF65-F5344CB8AC3E}">
        <p14:creationId xmlns:p14="http://schemas.microsoft.com/office/powerpoint/2010/main" val="1943394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D9A55CEF-21B7-4B17-B7D3-44942951A5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Basic </a:t>
            </a:r>
            <a:r>
              <a:rPr lang="de-DE" dirty="0" err="1"/>
              <a:t>structure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working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ConvLSTM</a:t>
            </a:r>
            <a:endParaRPr lang="de-DE" dirty="0"/>
          </a:p>
          <a:p>
            <a:r>
              <a:rPr lang="de-DE" dirty="0"/>
              <a:t>Input: Every </a:t>
            </a:r>
            <a:r>
              <a:rPr lang="de-DE" dirty="0" err="1"/>
              <a:t>blob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first</a:t>
            </a:r>
            <a:r>
              <a:rPr lang="de-DE" dirty="0"/>
              <a:t> and last </a:t>
            </a:r>
            <a:r>
              <a:rPr lang="de-DE" dirty="0" err="1"/>
              <a:t>blob</a:t>
            </a:r>
            <a:r>
              <a:rPr lang="de-DE" dirty="0"/>
              <a:t> </a:t>
            </a:r>
            <a:r>
              <a:rPr lang="de-DE" dirty="0" err="1"/>
              <a:t>detected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gesture</a:t>
            </a:r>
            <a:endParaRPr lang="de-DE" dirty="0"/>
          </a:p>
          <a:p>
            <a:r>
              <a:rPr lang="de-DE" dirty="0" err="1"/>
              <a:t>Currently</a:t>
            </a:r>
            <a:r>
              <a:rPr lang="de-DE" dirty="0"/>
              <a:t> </a:t>
            </a:r>
            <a:r>
              <a:rPr lang="de-DE" dirty="0" err="1"/>
              <a:t>trying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fixed</a:t>
            </a:r>
            <a:r>
              <a:rPr lang="de-DE" dirty="0"/>
              <a:t> </a:t>
            </a:r>
            <a:r>
              <a:rPr lang="de-DE" dirty="0" err="1"/>
              <a:t>window</a:t>
            </a:r>
            <a:r>
              <a:rPr lang="de-DE" dirty="0"/>
              <a:t> </a:t>
            </a:r>
            <a:r>
              <a:rPr lang="de-DE" dirty="0" err="1"/>
              <a:t>size</a:t>
            </a:r>
            <a:r>
              <a:rPr lang="de-DE" dirty="0"/>
              <a:t> (50) and </a:t>
            </a:r>
            <a:r>
              <a:rPr lang="de-DE" dirty="0" err="1"/>
              <a:t>interpolating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images</a:t>
            </a:r>
            <a:endParaRPr lang="de-DE" dirty="0"/>
          </a:p>
          <a:p>
            <a:r>
              <a:rPr lang="de-DE" dirty="0" err="1"/>
              <a:t>Might</a:t>
            </a:r>
            <a:r>
              <a:rPr lang="de-DE" dirty="0"/>
              <a:t> </a:t>
            </a:r>
            <a:r>
              <a:rPr lang="de-DE" dirty="0" err="1"/>
              <a:t>want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try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non-</a:t>
            </a:r>
            <a:r>
              <a:rPr lang="de-DE" dirty="0" err="1"/>
              <a:t>fixed</a:t>
            </a:r>
            <a:r>
              <a:rPr lang="de-DE" dirty="0"/>
              <a:t> </a:t>
            </a:r>
            <a:r>
              <a:rPr lang="de-DE" dirty="0" err="1"/>
              <a:t>window</a:t>
            </a:r>
            <a:r>
              <a:rPr lang="de-DE" dirty="0"/>
              <a:t> </a:t>
            </a:r>
            <a:r>
              <a:rPr lang="de-DE" dirty="0" err="1"/>
              <a:t>size</a:t>
            </a:r>
            <a:endParaRPr lang="de-DE" dirty="0"/>
          </a:p>
          <a:p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0CF691C3-6F42-4A53-86A3-EDC0086EC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3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32BEC22B-F08C-4B53-A486-E1016DFD9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Current</a:t>
            </a:r>
            <a:r>
              <a:rPr lang="de-DE" dirty="0"/>
              <a:t> Status: LSTM</a:t>
            </a:r>
          </a:p>
        </p:txBody>
      </p:sp>
    </p:spTree>
    <p:extLst>
      <p:ext uri="{BB962C8B-B14F-4D97-AF65-F5344CB8AC3E}">
        <p14:creationId xmlns:p14="http://schemas.microsoft.com/office/powerpoint/2010/main" val="4123300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6E84ED3F-9024-498B-A3C3-E423AD31E2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Augmented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flipping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images</a:t>
            </a:r>
            <a:r>
              <a:rPr lang="de-DE" dirty="0"/>
              <a:t> (4 </a:t>
            </a:r>
            <a:r>
              <a:rPr lang="de-DE" dirty="0" err="1"/>
              <a:t>times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CNN </a:t>
            </a:r>
            <a:r>
              <a:rPr lang="de-DE" dirty="0" err="1"/>
              <a:t>only</a:t>
            </a:r>
            <a:r>
              <a:rPr lang="de-DE" dirty="0"/>
              <a:t>)	</a:t>
            </a:r>
          </a:p>
          <a:p>
            <a:pPr lvl="1"/>
            <a:r>
              <a:rPr lang="de-DE" dirty="0"/>
              <a:t>Validation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non-</a:t>
            </a:r>
            <a:r>
              <a:rPr lang="de-DE" dirty="0" err="1"/>
              <a:t>augmented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  <a:p>
            <a:r>
              <a:rPr lang="de-DE" dirty="0" err="1"/>
              <a:t>Removed</a:t>
            </a:r>
            <a:r>
              <a:rPr lang="de-DE" dirty="0"/>
              <a:t> 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gestures</a:t>
            </a:r>
            <a:r>
              <a:rPr lang="de-DE" dirty="0"/>
              <a:t>, </a:t>
            </a:r>
            <a:r>
              <a:rPr lang="de-DE" dirty="0" err="1"/>
              <a:t>because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model.predict</a:t>
            </a:r>
            <a:r>
              <a:rPr lang="de-DE" dirty="0"/>
              <a:t> </a:t>
            </a:r>
            <a:r>
              <a:rPr lang="de-DE" dirty="0" err="1"/>
              <a:t>results</a:t>
            </a:r>
            <a:endParaRPr lang="de-DE" dirty="0"/>
          </a:p>
          <a:p>
            <a:r>
              <a:rPr lang="de-DE" dirty="0"/>
              <a:t>Can </a:t>
            </a:r>
            <a:r>
              <a:rPr lang="de-DE" dirty="0" err="1"/>
              <a:t>improve</a:t>
            </a:r>
            <a:r>
              <a:rPr lang="de-DE" dirty="0"/>
              <a:t> </a:t>
            </a:r>
            <a:r>
              <a:rPr lang="de-DE" dirty="0" err="1"/>
              <a:t>blob</a:t>
            </a:r>
            <a:r>
              <a:rPr lang="de-DE" dirty="0"/>
              <a:t> </a:t>
            </a:r>
            <a:r>
              <a:rPr lang="de-DE" dirty="0" err="1"/>
              <a:t>detection</a:t>
            </a:r>
            <a:endParaRPr lang="de-DE" dirty="0"/>
          </a:p>
          <a:p>
            <a:pPr lvl="1"/>
            <a:r>
              <a:rPr lang="de-DE" dirty="0" err="1"/>
              <a:t>Sometimes</a:t>
            </a:r>
            <a:r>
              <a:rPr lang="de-DE" dirty="0"/>
              <a:t> </a:t>
            </a:r>
            <a:r>
              <a:rPr lang="de-DE" dirty="0" err="1"/>
              <a:t>when</a:t>
            </a:r>
            <a:r>
              <a:rPr lang="de-DE" dirty="0"/>
              <a:t> 2 </a:t>
            </a:r>
            <a:r>
              <a:rPr lang="de-DE" dirty="0" err="1"/>
              <a:t>blobs</a:t>
            </a:r>
            <a:r>
              <a:rPr lang="de-DE" dirty="0"/>
              <a:t> </a:t>
            </a:r>
            <a:r>
              <a:rPr lang="de-DE" dirty="0" err="1"/>
              <a:t>where</a:t>
            </a:r>
            <a:r>
              <a:rPr lang="de-DE" dirty="0"/>
              <a:t> </a:t>
            </a:r>
            <a:r>
              <a:rPr lang="de-DE" dirty="0" err="1"/>
              <a:t>very</a:t>
            </a:r>
            <a:r>
              <a:rPr lang="de-DE" dirty="0"/>
              <a:t> </a:t>
            </a:r>
            <a:r>
              <a:rPr lang="de-DE" dirty="0" err="1"/>
              <a:t>close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,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detected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blob</a:t>
            </a:r>
            <a:endParaRPr lang="de-DE" dirty="0"/>
          </a:p>
          <a:p>
            <a:pPr lvl="1"/>
            <a:r>
              <a:rPr lang="de-DE" dirty="0" err="1"/>
              <a:t>Sometimes</a:t>
            </a:r>
            <a:r>
              <a:rPr lang="de-DE" dirty="0"/>
              <a:t> </a:t>
            </a:r>
            <a:r>
              <a:rPr lang="de-DE" dirty="0" err="1"/>
              <a:t>very</a:t>
            </a:r>
            <a:r>
              <a:rPr lang="de-DE" dirty="0"/>
              <a:t> </a:t>
            </a:r>
            <a:r>
              <a:rPr lang="de-DE" dirty="0" err="1"/>
              <a:t>small</a:t>
            </a:r>
            <a:r>
              <a:rPr lang="de-DE" dirty="0"/>
              <a:t> </a:t>
            </a:r>
            <a:r>
              <a:rPr lang="de-DE" dirty="0" err="1"/>
              <a:t>blobs</a:t>
            </a:r>
            <a:endParaRPr lang="de-DE" dirty="0"/>
          </a:p>
          <a:p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6703CFBD-BE00-4FD5-868C-14F0BE9FA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4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50C5A0A8-A2F0-4D9A-B8FA-AC787EB83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Current</a:t>
            </a:r>
            <a:r>
              <a:rPr lang="de-DE" dirty="0"/>
              <a:t> Status: Data</a:t>
            </a:r>
          </a:p>
        </p:txBody>
      </p:sp>
    </p:spTree>
    <p:extLst>
      <p:ext uri="{BB962C8B-B14F-4D97-AF65-F5344CB8AC3E}">
        <p14:creationId xmlns:p14="http://schemas.microsoft.com/office/powerpoint/2010/main" val="3313577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66AB9FE9-28C8-4F37-BCA8-2E6FEB9DAC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App </a:t>
            </a:r>
            <a:r>
              <a:rPr lang="de-DE" dirty="0" err="1"/>
              <a:t>to</a:t>
            </a:r>
            <a:r>
              <a:rPr lang="de-DE" dirty="0"/>
              <a:t> live </a:t>
            </a:r>
            <a:r>
              <a:rPr lang="de-DE" dirty="0" err="1"/>
              <a:t>test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(s)</a:t>
            </a:r>
          </a:p>
          <a:p>
            <a:r>
              <a:rPr lang="de-DE" dirty="0"/>
              <a:t>Model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imported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app</a:t>
            </a:r>
            <a:endParaRPr lang="de-DE" dirty="0"/>
          </a:p>
          <a:p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write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same </a:t>
            </a:r>
            <a:r>
              <a:rPr lang="de-DE" dirty="0" err="1"/>
              <a:t>blob</a:t>
            </a:r>
            <a:r>
              <a:rPr lang="de-DE" dirty="0"/>
              <a:t> </a:t>
            </a:r>
            <a:r>
              <a:rPr lang="de-DE" dirty="0" err="1"/>
              <a:t>detection</a:t>
            </a:r>
            <a:r>
              <a:rPr lang="de-DE" dirty="0"/>
              <a:t> in </a:t>
            </a:r>
            <a:r>
              <a:rPr lang="de-DE" dirty="0" err="1"/>
              <a:t>java</a:t>
            </a:r>
            <a:r>
              <a:rPr lang="de-DE" dirty="0"/>
              <a:t>,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preprocessing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training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08D3085-D6C5-4A57-A4E5-B022B1CDB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5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BC7A971E-0E35-4209-809D-91D636E5A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Current</a:t>
            </a:r>
            <a:r>
              <a:rPr lang="de-DE" dirty="0"/>
              <a:t> Status: Evaluation App</a:t>
            </a:r>
          </a:p>
        </p:txBody>
      </p:sp>
    </p:spTree>
    <p:extLst>
      <p:ext uri="{BB962C8B-B14F-4D97-AF65-F5344CB8AC3E}">
        <p14:creationId xmlns:p14="http://schemas.microsoft.com/office/powerpoint/2010/main" val="1459434270"/>
      </p:ext>
    </p:extLst>
  </p:cSld>
  <p:clrMapOvr>
    <a:masterClrMapping/>
  </p:clrMapOvr>
</p:sld>
</file>

<file path=ppt/theme/theme1.xml><?xml version="1.0" encoding="utf-8"?>
<a:theme xmlns:a="http://schemas.openxmlformats.org/drawingml/2006/main" name="praesentationsvorlage_blanco1">
  <a:themeElements>
    <a:clrScheme name="VISUS">
      <a:dk1>
        <a:sysClr val="windowText" lastClr="000000"/>
      </a:dk1>
      <a:lt1>
        <a:srgbClr val="FFFFFF"/>
      </a:lt1>
      <a:dk2>
        <a:srgbClr val="204178"/>
      </a:dk2>
      <a:lt2>
        <a:srgbClr val="BBCDD4"/>
      </a:lt2>
      <a:accent1>
        <a:srgbClr val="3163B8"/>
      </a:accent1>
      <a:accent2>
        <a:srgbClr val="F96E19"/>
      </a:accent2>
      <a:accent3>
        <a:srgbClr val="E32929"/>
      </a:accent3>
      <a:accent4>
        <a:srgbClr val="62DA26"/>
      </a:accent4>
      <a:accent5>
        <a:srgbClr val="8037B7"/>
      </a:accent5>
      <a:accent6>
        <a:srgbClr val="788388"/>
      </a:accent6>
      <a:hlink>
        <a:srgbClr val="0076BD"/>
      </a:hlink>
      <a:folHlink>
        <a:srgbClr val="00568A"/>
      </a:folHlink>
    </a:clrScheme>
    <a:fontScheme name="VISUS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praesentationsvorlage_blanco1</Template>
  <TotalTime>0</TotalTime>
  <Words>173</Words>
  <Application>Microsoft Office PowerPoint</Application>
  <PresentationFormat>Bildschirmpräsentation (16:9)</PresentationFormat>
  <Paragraphs>27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1" baseType="lpstr">
      <vt:lpstr>Arial</vt:lpstr>
      <vt:lpstr>Calibri</vt:lpstr>
      <vt:lpstr>Segoe UI</vt:lpstr>
      <vt:lpstr>Segoe UI Light</vt:lpstr>
      <vt:lpstr>Wingdings</vt:lpstr>
      <vt:lpstr>praesentationsvorlage_blanco1</vt:lpstr>
      <vt:lpstr>Knuckle Input</vt:lpstr>
      <vt:lpstr>Current Status: CNN</vt:lpstr>
      <vt:lpstr>Current Status: LSTM</vt:lpstr>
      <vt:lpstr>Current Status: Data</vt:lpstr>
      <vt:lpstr>Current Status: Evaluation App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Tina Barthelmes</dc:creator>
  <cp:lastModifiedBy>Jan Leusmann</cp:lastModifiedBy>
  <cp:revision>161</cp:revision>
  <dcterms:created xsi:type="dcterms:W3CDTF">2013-01-17T10:32:59Z</dcterms:created>
  <dcterms:modified xsi:type="dcterms:W3CDTF">2019-01-21T08:51:07Z</dcterms:modified>
</cp:coreProperties>
</file>