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9" r:id="rId2"/>
    <p:sldId id="260" r:id="rId3"/>
    <p:sldId id="264" r:id="rId4"/>
    <p:sldId id="261" r:id="rId5"/>
    <p:sldId id="266" r:id="rId6"/>
    <p:sldId id="267" r:id="rId7"/>
    <p:sldId id="265" r:id="rId8"/>
    <p:sldId id="263" r:id="rId9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7CBE"/>
    <a:srgbClr val="999999"/>
    <a:srgbClr val="1961AC"/>
    <a:srgbClr val="3163B8"/>
    <a:srgbClr val="A0A0A0"/>
    <a:srgbClr val="1A60AB"/>
    <a:srgbClr val="969696"/>
    <a:srgbClr val="7883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809" autoAdjust="0"/>
  </p:normalViewPr>
  <p:slideViewPr>
    <p:cSldViewPr>
      <p:cViewPr varScale="1">
        <p:scale>
          <a:sx n="89" d="100"/>
          <a:sy n="89" d="100"/>
        </p:scale>
        <p:origin x="128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-260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00699-F170-47EF-8601-8ACFF448602A}" type="datetimeFigureOut">
              <a:rPr lang="de-DE" smtClean="0"/>
              <a:t>11.12.2018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F2A7C-E896-4C15-99D8-2B5BC94A4F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1109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063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520" y="2067694"/>
            <a:ext cx="8640960" cy="1080120"/>
          </a:xfrm>
        </p:spPr>
        <p:txBody>
          <a:bodyPr anchor="b" anchorCtr="0"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1520" y="3384090"/>
            <a:ext cx="8640960" cy="843844"/>
          </a:xfrm>
        </p:spPr>
        <p:txBody>
          <a:bodyPr>
            <a:normAutofit/>
          </a:bodyPr>
          <a:lstStyle>
            <a:lvl1pPr marL="0" indent="0" algn="l">
              <a:buNone/>
              <a:defRPr sz="2000" b="0" i="0">
                <a:solidFill>
                  <a:schemeClr val="accent6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627534"/>
            <a:ext cx="2949705" cy="62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47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202574"/>
            <a:ext cx="8640960" cy="3400026"/>
          </a:xfrm>
        </p:spPr>
        <p:txBody>
          <a:bodyPr/>
          <a:lstStyle>
            <a:lvl1pPr>
              <a:buClr>
                <a:srgbClr val="137CBE"/>
              </a:buClr>
              <a:defRPr/>
            </a:lvl1pPr>
            <a:lvl2pPr>
              <a:buClr>
                <a:srgbClr val="137CBE"/>
              </a:buClr>
              <a:defRPr/>
            </a:lvl2pPr>
            <a:lvl3pPr>
              <a:buClr>
                <a:srgbClr val="137CBE"/>
              </a:buClr>
              <a:defRPr/>
            </a:lvl3pPr>
            <a:lvl4pPr>
              <a:buClr>
                <a:srgbClr val="137CBE"/>
              </a:buClr>
              <a:defRPr/>
            </a:lvl4pPr>
            <a:lvl5pPr>
              <a:buClr>
                <a:srgbClr val="137CBE"/>
              </a:buClr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1333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200151"/>
            <a:ext cx="4140460" cy="3394472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52020" y="1200151"/>
            <a:ext cx="4140460" cy="3394472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015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151335"/>
            <a:ext cx="4140460" cy="479822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1631156"/>
            <a:ext cx="4140460" cy="2963466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752020" y="1151335"/>
            <a:ext cx="4140460" cy="479822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52020" y="1631156"/>
            <a:ext cx="4140460" cy="2963466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92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04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7607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0">
                <a:solidFill>
                  <a:srgbClr val="137CBE"/>
                </a:solidFill>
                <a:latin typeface="+mj-lt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11"/>
            <a:ext cx="5486400" cy="603647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825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51520" y="171451"/>
            <a:ext cx="8641006" cy="82062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de-DE" noProof="0" dirty="0"/>
              <a:t>Titelmasterformat durch Klicken 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194599"/>
            <a:ext cx="8640960" cy="3400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183180" y="4785996"/>
            <a:ext cx="2709301" cy="3205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i="0">
                <a:solidFill>
                  <a:srgbClr val="788388"/>
                </a:solidFill>
                <a:latin typeface="+mj-lt"/>
              </a:defRPr>
            </a:lvl1pPr>
          </a:lstStyle>
          <a:p>
            <a:fld id="{29AD3987-26BA-49DC-BA24-72731371DC9F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66" y="4831104"/>
            <a:ext cx="1706667" cy="2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62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7" r:id="rId7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lang="de-DE" sz="3600" kern="1200" dirty="0">
          <a:solidFill>
            <a:srgbClr val="137CBE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851670"/>
            <a:ext cx="8640960" cy="1080120"/>
          </a:xfrm>
        </p:spPr>
        <p:txBody>
          <a:bodyPr/>
          <a:lstStyle/>
          <a:p>
            <a:r>
              <a:rPr lang="en-US" dirty="0"/>
              <a:t>Knuckle Input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3003799"/>
            <a:ext cx="8640960" cy="486054"/>
          </a:xfrm>
        </p:spPr>
        <p:txBody>
          <a:bodyPr>
            <a:normAutofit/>
          </a:bodyPr>
          <a:lstStyle/>
          <a:p>
            <a:r>
              <a:rPr lang="de-DE" sz="1800" dirty="0"/>
              <a:t>Robin </a:t>
            </a:r>
            <a:r>
              <a:rPr lang="de-DE" sz="1800" dirty="0" err="1"/>
              <a:t>Schweigert</a:t>
            </a:r>
            <a:r>
              <a:rPr lang="de-DE" sz="1800" dirty="0"/>
              <a:t>, Simon Hagenmayer, Jan Leusmann</a:t>
            </a:r>
          </a:p>
          <a:p>
            <a:endParaRPr lang="en-US" sz="1800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56284" y="3860925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Fachpraktikum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Interaktive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Systeme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Machine Learning and Computer Vision for HCI | Stuttgart | 11.12.2018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Gerade Verbindung 7"/>
          <p:cNvCxnSpPr/>
          <p:nvPr/>
        </p:nvCxnSpPr>
        <p:spPr>
          <a:xfrm>
            <a:off x="323528" y="3597864"/>
            <a:ext cx="8424936" cy="0"/>
          </a:xfrm>
          <a:prstGeom prst="line">
            <a:avLst/>
          </a:prstGeom>
          <a:ln w="1651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362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8C4DF13-657D-412F-9A24-7E99945E2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Created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gesture</a:t>
            </a:r>
            <a:endParaRPr lang="de-DE" dirty="0"/>
          </a:p>
          <a:p>
            <a:r>
              <a:rPr lang="de-DE" dirty="0"/>
              <a:t>Study </a:t>
            </a:r>
            <a:r>
              <a:rPr lang="de-DE" dirty="0" err="1"/>
              <a:t>procedure</a:t>
            </a:r>
            <a:r>
              <a:rPr lang="de-DE" dirty="0"/>
              <a:t> </a:t>
            </a:r>
            <a:r>
              <a:rPr lang="de-DE" dirty="0" err="1"/>
              <a:t>implemented</a:t>
            </a:r>
            <a:r>
              <a:rPr lang="de-DE" dirty="0"/>
              <a:t> in </a:t>
            </a:r>
            <a:r>
              <a:rPr lang="de-DE" dirty="0" err="1"/>
              <a:t>app</a:t>
            </a:r>
            <a:endParaRPr lang="de-DE" dirty="0"/>
          </a:p>
          <a:p>
            <a:pPr lvl="1"/>
            <a:r>
              <a:rPr lang="de-DE" dirty="0"/>
              <a:t>Odd </a:t>
            </a:r>
            <a:r>
              <a:rPr lang="de-DE" dirty="0" err="1"/>
              <a:t>UserIDs</a:t>
            </a:r>
            <a:r>
              <a:rPr lang="de-DE" dirty="0"/>
              <a:t> </a:t>
            </a:r>
            <a:r>
              <a:rPr lang="de-DE" dirty="0" err="1"/>
              <a:t>start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finger</a:t>
            </a:r>
            <a:r>
              <a:rPr lang="de-DE" dirty="0"/>
              <a:t>, </a:t>
            </a:r>
            <a:r>
              <a:rPr lang="de-DE" dirty="0" err="1"/>
              <a:t>even</a:t>
            </a:r>
            <a:r>
              <a:rPr lang="de-DE" dirty="0"/>
              <a:t> </a:t>
            </a:r>
            <a:r>
              <a:rPr lang="de-DE" dirty="0" err="1"/>
              <a:t>UserIDs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knuckle</a:t>
            </a:r>
            <a:endParaRPr lang="de-DE" dirty="0"/>
          </a:p>
          <a:p>
            <a:pPr lvl="1"/>
            <a:r>
              <a:rPr lang="de-DE" dirty="0" err="1"/>
              <a:t>Gestures</a:t>
            </a:r>
            <a:r>
              <a:rPr lang="de-DE" dirty="0"/>
              <a:t> in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order</a:t>
            </a:r>
            <a:endParaRPr lang="de-DE" dirty="0"/>
          </a:p>
          <a:p>
            <a:r>
              <a:rPr lang="de-DE" dirty="0" err="1"/>
              <a:t>Datawriter</a:t>
            </a:r>
            <a:r>
              <a:rPr lang="de-DE" dirty="0"/>
              <a:t> ist </a:t>
            </a:r>
            <a:r>
              <a:rPr lang="de-DE" dirty="0" err="1"/>
              <a:t>implemented</a:t>
            </a:r>
            <a:endParaRPr lang="de-DE" dirty="0"/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C6D0B25-3FB2-4776-AEEE-52771BF59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2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2ED24DB-CCF6-48DE-910D-59851CD20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Current</a:t>
            </a:r>
            <a:r>
              <a:rPr lang="de-DE" dirty="0"/>
              <a:t> Status</a:t>
            </a:r>
          </a:p>
        </p:txBody>
      </p:sp>
    </p:spTree>
    <p:extLst>
      <p:ext uri="{BB962C8B-B14F-4D97-AF65-F5344CB8AC3E}">
        <p14:creationId xmlns:p14="http://schemas.microsoft.com/office/powerpoint/2010/main" val="2206324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ED7E8E0-A5CF-4A38-BA35-2285748AA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02574"/>
            <a:ext cx="4032448" cy="3400026"/>
          </a:xfrm>
        </p:spPr>
        <p:txBody>
          <a:bodyPr/>
          <a:lstStyle/>
          <a:p>
            <a:r>
              <a:rPr lang="de-DE" dirty="0"/>
              <a:t>Press</a:t>
            </a:r>
          </a:p>
          <a:p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knuckel</a:t>
            </a:r>
            <a:r>
              <a:rPr lang="de-DE" dirty="0"/>
              <a:t> press</a:t>
            </a:r>
          </a:p>
          <a:p>
            <a:r>
              <a:rPr lang="de-DE" dirty="0" err="1"/>
              <a:t>Swipe</a:t>
            </a:r>
            <a:r>
              <a:rPr lang="de-DE" dirty="0"/>
              <a:t> </a:t>
            </a:r>
            <a:r>
              <a:rPr lang="de-DE" dirty="0" err="1"/>
              <a:t>left</a:t>
            </a:r>
            <a:r>
              <a:rPr lang="de-DE" dirty="0"/>
              <a:t>/</a:t>
            </a:r>
            <a:r>
              <a:rPr lang="de-DE" dirty="0" err="1"/>
              <a:t>right</a:t>
            </a:r>
            <a:r>
              <a:rPr lang="de-DE" dirty="0"/>
              <a:t>/</a:t>
            </a:r>
            <a:r>
              <a:rPr lang="de-DE" dirty="0" err="1"/>
              <a:t>up</a:t>
            </a:r>
            <a:r>
              <a:rPr lang="de-DE" dirty="0"/>
              <a:t>/down</a:t>
            </a:r>
          </a:p>
          <a:p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knuckle</a:t>
            </a:r>
            <a:r>
              <a:rPr lang="de-DE" dirty="0"/>
              <a:t> </a:t>
            </a:r>
            <a:r>
              <a:rPr lang="de-DE" dirty="0" err="1"/>
              <a:t>swipe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/down</a:t>
            </a:r>
          </a:p>
          <a:p>
            <a:r>
              <a:rPr lang="de-DE" dirty="0" err="1"/>
              <a:t>Arrowhead</a:t>
            </a:r>
            <a:r>
              <a:rPr lang="de-DE" dirty="0"/>
              <a:t> </a:t>
            </a:r>
            <a:r>
              <a:rPr lang="de-DE" dirty="0" err="1"/>
              <a:t>left</a:t>
            </a:r>
            <a:r>
              <a:rPr lang="de-DE" dirty="0"/>
              <a:t>/</a:t>
            </a:r>
            <a:r>
              <a:rPr lang="de-DE" dirty="0" err="1"/>
              <a:t>right</a:t>
            </a:r>
            <a:endParaRPr lang="de-DE" dirty="0"/>
          </a:p>
          <a:p>
            <a:r>
              <a:rPr lang="de-DE" dirty="0" err="1"/>
              <a:t>Checkmark</a:t>
            </a:r>
            <a:endParaRPr lang="de-DE" dirty="0"/>
          </a:p>
          <a:p>
            <a:r>
              <a:rPr lang="de-DE" dirty="0"/>
              <a:t>L, </a:t>
            </a:r>
            <a:r>
              <a:rPr lang="de-DE" dirty="0" err="1"/>
              <a:t>mirrored</a:t>
            </a:r>
            <a:r>
              <a:rPr lang="de-DE" dirty="0"/>
              <a:t> L and </a:t>
            </a:r>
            <a:r>
              <a:rPr lang="el-GR" dirty="0"/>
              <a:t>Γ</a:t>
            </a:r>
            <a:endParaRPr lang="de-DE" dirty="0"/>
          </a:p>
          <a:p>
            <a:r>
              <a:rPr lang="de-DE" dirty="0"/>
              <a:t>S</a:t>
            </a:r>
          </a:p>
          <a:p>
            <a:r>
              <a:rPr lang="de-DE" dirty="0"/>
              <a:t>Press and </a:t>
            </a:r>
            <a:r>
              <a:rPr lang="de-DE" dirty="0" err="1"/>
              <a:t>rotate</a:t>
            </a:r>
            <a:endParaRPr lang="de-DE" dirty="0"/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C81013B-28E3-4A3C-AF51-789434543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3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58E4742-88E4-4C8C-B6D9-6537EAD65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Gestures</a:t>
            </a:r>
            <a:r>
              <a:rPr lang="de-DE" dirty="0"/>
              <a:t>	</a:t>
            </a:r>
          </a:p>
        </p:txBody>
      </p:sp>
      <p:sp>
        <p:nvSpPr>
          <p:cNvPr id="5" name="Inhaltsplatzhalter 1">
            <a:extLst>
              <a:ext uri="{FF2B5EF4-FFF2-40B4-BE49-F238E27FC236}">
                <a16:creationId xmlns:a16="http://schemas.microsoft.com/office/drawing/2014/main" id="{FB65B59E-821E-4E79-8E1A-6B906180AC35}"/>
              </a:ext>
            </a:extLst>
          </p:cNvPr>
          <p:cNvSpPr txBox="1">
            <a:spLocks/>
          </p:cNvSpPr>
          <p:nvPr/>
        </p:nvSpPr>
        <p:spPr>
          <a:xfrm>
            <a:off x="4067944" y="1187948"/>
            <a:ext cx="4032448" cy="3400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9ADD0F95-8C90-4931-920A-6AC610442FAA}"/>
              </a:ext>
            </a:extLst>
          </p:cNvPr>
          <p:cNvSpPr txBox="1">
            <a:spLocks/>
          </p:cNvSpPr>
          <p:nvPr/>
        </p:nvSpPr>
        <p:spPr>
          <a:xfrm>
            <a:off x="4355976" y="1202574"/>
            <a:ext cx="4464496" cy="3400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Right-</a:t>
            </a:r>
            <a:r>
              <a:rPr lang="de-DE" dirty="0" err="1"/>
              <a:t>click</a:t>
            </a:r>
            <a:endParaRPr lang="de-DE" dirty="0"/>
          </a:p>
          <a:p>
            <a:r>
              <a:rPr lang="de-DE" dirty="0"/>
              <a:t>Open </a:t>
            </a:r>
            <a:r>
              <a:rPr lang="de-DE" dirty="0" err="1"/>
              <a:t>multitasking</a:t>
            </a:r>
            <a:r>
              <a:rPr lang="de-DE" dirty="0"/>
              <a:t> </a:t>
            </a:r>
            <a:r>
              <a:rPr lang="de-DE" dirty="0" err="1"/>
              <a:t>view</a:t>
            </a:r>
            <a:endParaRPr lang="de-DE" dirty="0"/>
          </a:p>
          <a:p>
            <a:r>
              <a:rPr lang="de-DE" dirty="0" err="1"/>
              <a:t>Rotate</a:t>
            </a:r>
            <a:r>
              <a:rPr lang="de-DE" dirty="0"/>
              <a:t> 3D </a:t>
            </a:r>
            <a:r>
              <a:rPr lang="de-DE" dirty="0" err="1"/>
              <a:t>object</a:t>
            </a:r>
            <a:endParaRPr lang="de-DE" dirty="0"/>
          </a:p>
          <a:p>
            <a:r>
              <a:rPr lang="de-DE" dirty="0"/>
              <a:t>Open </a:t>
            </a:r>
            <a:r>
              <a:rPr lang="de-DE" dirty="0" err="1"/>
              <a:t>settings</a:t>
            </a:r>
            <a:r>
              <a:rPr lang="de-DE" dirty="0"/>
              <a:t> /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settings</a:t>
            </a:r>
            <a:endParaRPr lang="de-DE" dirty="0"/>
          </a:p>
          <a:p>
            <a:r>
              <a:rPr lang="de-DE" dirty="0"/>
              <a:t>Switch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apps</a:t>
            </a:r>
            <a:endParaRPr lang="de-DE" dirty="0"/>
          </a:p>
          <a:p>
            <a:r>
              <a:rPr lang="de-DE" dirty="0" err="1"/>
              <a:t>Confirm</a:t>
            </a:r>
            <a:r>
              <a:rPr lang="de-DE" dirty="0"/>
              <a:t> </a:t>
            </a:r>
            <a:r>
              <a:rPr lang="de-DE" dirty="0" err="1"/>
              <a:t>input</a:t>
            </a:r>
            <a:endParaRPr lang="de-DE" dirty="0"/>
          </a:p>
          <a:p>
            <a:r>
              <a:rPr lang="de-DE" dirty="0"/>
              <a:t>Custom </a:t>
            </a:r>
            <a:r>
              <a:rPr lang="de-DE" dirty="0" err="1"/>
              <a:t>apps</a:t>
            </a:r>
            <a:r>
              <a:rPr lang="de-DE" dirty="0"/>
              <a:t>, </a:t>
            </a:r>
            <a:r>
              <a:rPr lang="de-DE" dirty="0" err="1"/>
              <a:t>flashlight</a:t>
            </a:r>
            <a:endParaRPr lang="de-DE" dirty="0"/>
          </a:p>
          <a:p>
            <a:r>
              <a:rPr lang="de-DE" dirty="0"/>
              <a:t>Screenshot</a:t>
            </a:r>
          </a:p>
          <a:p>
            <a:r>
              <a:rPr lang="de-DE" dirty="0"/>
              <a:t>Change </a:t>
            </a:r>
            <a:r>
              <a:rPr lang="de-DE" dirty="0" err="1"/>
              <a:t>volume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9189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93D506F-E211-47D7-B99A-C5D4D6B27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450941"/>
            <a:ext cx="2497014" cy="449532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871771C-9046-441F-8DB0-39DC84367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830" y="450941"/>
            <a:ext cx="2497014" cy="4495327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CBE75DC-30A8-4262-B726-18AB27543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4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099625D-256E-442B-9489-08BFC847C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 </a:t>
            </a:r>
            <a:r>
              <a:rPr lang="de-DE" dirty="0" err="1"/>
              <a:t>Structure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2122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93D506F-E211-47D7-B99A-C5D4D6B270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843558"/>
            <a:ext cx="2114758" cy="375957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871771C-9046-441F-8DB0-39DC84367A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874" y="843558"/>
            <a:ext cx="2114758" cy="3759570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CBE75DC-30A8-4262-B726-18AB27543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5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099625D-256E-442B-9489-08BFC847C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 </a:t>
            </a:r>
            <a:r>
              <a:rPr lang="de-DE" dirty="0" err="1"/>
              <a:t>Structure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0747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93D506F-E211-47D7-B99A-C5D4D6B270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843558"/>
            <a:ext cx="2114758" cy="375956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871771C-9046-441F-8DB0-39DC84367A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874" y="843558"/>
            <a:ext cx="2114758" cy="3759569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CBE75DC-30A8-4262-B726-18AB27543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6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099625D-256E-442B-9489-08BFC847C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 Structure</a:t>
            </a:r>
          </a:p>
        </p:txBody>
      </p:sp>
    </p:spTree>
    <p:extLst>
      <p:ext uri="{BB962C8B-B14F-4D97-AF65-F5344CB8AC3E}">
        <p14:creationId xmlns:p14="http://schemas.microsoft.com/office/powerpoint/2010/main" val="3366538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DCB01375-5ADA-41CC-B81B-7F447A1D34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243" y="992076"/>
            <a:ext cx="1784238" cy="3055267"/>
          </a:xfr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57F6126-5BBF-4965-ACA4-09015B3C5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7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028AE61-7CD1-43E6-BBD2-98C8601BA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Collection</a:t>
            </a:r>
            <a:endParaRPr lang="en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F88BCF2-51E6-4918-88BB-BD3F4F4795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74" y="992076"/>
            <a:ext cx="1784238" cy="3055268"/>
          </a:xfrm>
          <a:prstGeom prst="rect">
            <a:avLst/>
          </a:prstGeom>
        </p:spPr>
      </p:pic>
      <p:sp>
        <p:nvSpPr>
          <p:cNvPr id="9" name="Inhaltsplatzhalter 1">
            <a:extLst>
              <a:ext uri="{FF2B5EF4-FFF2-40B4-BE49-F238E27FC236}">
                <a16:creationId xmlns:a16="http://schemas.microsoft.com/office/drawing/2014/main" id="{A111621C-A287-472E-B02D-77CB71285DA8}"/>
              </a:ext>
            </a:extLst>
          </p:cNvPr>
          <p:cNvSpPr txBox="1">
            <a:spLocks/>
          </p:cNvSpPr>
          <p:nvPr/>
        </p:nvSpPr>
        <p:spPr>
          <a:xfrm>
            <a:off x="2267744" y="1202573"/>
            <a:ext cx="4608512" cy="2844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Data is stored</a:t>
            </a:r>
          </a:p>
          <a:p>
            <a:r>
              <a:rPr lang="en-GB" dirty="0"/>
              <a:t>24.7 to 24.8 samples/second</a:t>
            </a:r>
          </a:p>
          <a:p>
            <a:r>
              <a:rPr lang="en-GB" dirty="0"/>
              <a:t>Some data is lost</a:t>
            </a:r>
          </a:p>
          <a:p>
            <a:pPr lvl="1"/>
            <a:r>
              <a:rPr lang="en-GB" dirty="0"/>
              <a:t>&lt; 1%</a:t>
            </a:r>
          </a:p>
          <a:p>
            <a:pPr lvl="1"/>
            <a:r>
              <a:rPr lang="en-GB" dirty="0"/>
              <a:t>DataStream is missing some characters</a:t>
            </a:r>
          </a:p>
          <a:p>
            <a:r>
              <a:rPr lang="en-GB" dirty="0"/>
              <a:t>Blob Detection in progress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D45115C-98F8-49D0-970C-EBADEE769BE7}"/>
              </a:ext>
            </a:extLst>
          </p:cNvPr>
          <p:cNvSpPr txBox="1"/>
          <p:nvPr/>
        </p:nvSpPr>
        <p:spPr>
          <a:xfrm>
            <a:off x="874929" y="4047342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Finger</a:t>
            </a:r>
            <a:endParaRPr lang="en-DE" sz="10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024DB39-D154-4D6F-8B72-97B44DE46618}"/>
              </a:ext>
            </a:extLst>
          </p:cNvPr>
          <p:cNvSpPr txBox="1"/>
          <p:nvPr/>
        </p:nvSpPr>
        <p:spPr>
          <a:xfrm>
            <a:off x="7688417" y="4047342"/>
            <a:ext cx="6238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Knuckle</a:t>
            </a:r>
          </a:p>
        </p:txBody>
      </p:sp>
    </p:spTree>
    <p:extLst>
      <p:ext uri="{BB962C8B-B14F-4D97-AF65-F5344CB8AC3E}">
        <p14:creationId xmlns:p14="http://schemas.microsoft.com/office/powerpoint/2010/main" val="937420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A0569F6-A2D7-4233-8C63-2D759D9AD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02574"/>
            <a:ext cx="8640960" cy="1225160"/>
          </a:xfrm>
        </p:spPr>
        <p:txBody>
          <a:bodyPr>
            <a:normAutofit/>
          </a:bodyPr>
          <a:lstStyle/>
          <a:p>
            <a:r>
              <a:rPr lang="de-DE" dirty="0"/>
              <a:t>New </a:t>
            </a:r>
            <a:r>
              <a:rPr lang="de-DE" dirty="0" err="1"/>
              <a:t>blob</a:t>
            </a:r>
            <a:r>
              <a:rPr lang="de-DE" dirty="0"/>
              <a:t> </a:t>
            </a:r>
            <a:r>
              <a:rPr lang="de-DE" dirty="0" err="1"/>
              <a:t>detection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kernel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highest</a:t>
            </a:r>
            <a:r>
              <a:rPr lang="de-DE" dirty="0"/>
              <a:t> 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slows</a:t>
            </a:r>
            <a:r>
              <a:rPr lang="de-DE" dirty="0"/>
              <a:t> down </a:t>
            </a:r>
            <a:r>
              <a:rPr lang="de-DE" dirty="0" err="1"/>
              <a:t>input</a:t>
            </a:r>
            <a:endParaRPr lang="de-DE" dirty="0"/>
          </a:p>
          <a:p>
            <a:r>
              <a:rPr lang="de-DE" dirty="0"/>
              <a:t>Pilot </a:t>
            </a:r>
            <a:r>
              <a:rPr lang="de-DE" dirty="0" err="1"/>
              <a:t>study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77B9EE5-418E-4F3E-A465-C6EC78B04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8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AD72D79-4E9A-4D68-8F38-E56781DB2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 </a:t>
            </a:r>
          </a:p>
        </p:txBody>
      </p:sp>
      <p:sp>
        <p:nvSpPr>
          <p:cNvPr id="5" name="Titel 3">
            <a:extLst>
              <a:ext uri="{FF2B5EF4-FFF2-40B4-BE49-F238E27FC236}">
                <a16:creationId xmlns:a16="http://schemas.microsoft.com/office/drawing/2014/main" id="{50C16FA2-53AC-4BAC-9909-D3B7C72515D3}"/>
              </a:ext>
            </a:extLst>
          </p:cNvPr>
          <p:cNvSpPr txBox="1">
            <a:spLocks/>
          </p:cNvSpPr>
          <p:nvPr/>
        </p:nvSpPr>
        <p:spPr>
          <a:xfrm>
            <a:off x="251520" y="2355726"/>
            <a:ext cx="8641006" cy="82062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3600" kern="1200">
                <a:solidFill>
                  <a:srgbClr val="137CB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Questions </a:t>
            </a:r>
          </a:p>
        </p:txBody>
      </p:sp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13C6C64C-6B71-442C-BCCB-A12123119CE5}"/>
              </a:ext>
            </a:extLst>
          </p:cNvPr>
          <p:cNvSpPr txBox="1">
            <a:spLocks/>
          </p:cNvSpPr>
          <p:nvPr/>
        </p:nvSpPr>
        <p:spPr>
          <a:xfrm>
            <a:off x="251520" y="3157331"/>
            <a:ext cx="8640960" cy="1225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80137950"/>
      </p:ext>
    </p:extLst>
  </p:cSld>
  <p:clrMapOvr>
    <a:masterClrMapping/>
  </p:clrMapOvr>
</p:sld>
</file>

<file path=ppt/theme/theme1.xml><?xml version="1.0" encoding="utf-8"?>
<a:theme xmlns:a="http://schemas.openxmlformats.org/drawingml/2006/main" name="praesentationsvorlage_blanco1">
  <a:themeElements>
    <a:clrScheme name="VISUS">
      <a:dk1>
        <a:sysClr val="windowText" lastClr="000000"/>
      </a:dk1>
      <a:lt1>
        <a:srgbClr val="FFFFFF"/>
      </a:lt1>
      <a:dk2>
        <a:srgbClr val="204178"/>
      </a:dk2>
      <a:lt2>
        <a:srgbClr val="BBCDD4"/>
      </a:lt2>
      <a:accent1>
        <a:srgbClr val="3163B8"/>
      </a:accent1>
      <a:accent2>
        <a:srgbClr val="F96E19"/>
      </a:accent2>
      <a:accent3>
        <a:srgbClr val="E32929"/>
      </a:accent3>
      <a:accent4>
        <a:srgbClr val="62DA26"/>
      </a:accent4>
      <a:accent5>
        <a:srgbClr val="8037B7"/>
      </a:accent5>
      <a:accent6>
        <a:srgbClr val="788388"/>
      </a:accent6>
      <a:hlink>
        <a:srgbClr val="0076BD"/>
      </a:hlink>
      <a:folHlink>
        <a:srgbClr val="00568A"/>
      </a:folHlink>
    </a:clrScheme>
    <a:fontScheme name="VISU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praesentationsvorlage_blanco1</Template>
  <TotalTime>0</TotalTime>
  <Words>174</Words>
  <Application>Microsoft Office PowerPoint</Application>
  <PresentationFormat>Bildschirmpräsentation (16:9)</PresentationFormat>
  <Paragraphs>55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Calibri</vt:lpstr>
      <vt:lpstr>Segoe UI</vt:lpstr>
      <vt:lpstr>Segoe UI Light</vt:lpstr>
      <vt:lpstr>Wingdings</vt:lpstr>
      <vt:lpstr>praesentationsvorlage_blanco1</vt:lpstr>
      <vt:lpstr>Knuckle Input</vt:lpstr>
      <vt:lpstr>Current Status</vt:lpstr>
      <vt:lpstr>Gestures </vt:lpstr>
      <vt:lpstr>App Structure</vt:lpstr>
      <vt:lpstr>App Structure</vt:lpstr>
      <vt:lpstr>App Structure</vt:lpstr>
      <vt:lpstr>Data Collection</vt:lpstr>
      <vt:lpstr>Todo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Tina Barthelmes</dc:creator>
  <cp:lastModifiedBy>Simon</cp:lastModifiedBy>
  <cp:revision>97</cp:revision>
  <dcterms:created xsi:type="dcterms:W3CDTF">2013-01-17T10:32:59Z</dcterms:created>
  <dcterms:modified xsi:type="dcterms:W3CDTF">2018-12-11T10:02:23Z</dcterms:modified>
</cp:coreProperties>
</file>