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4" r:id="rId4"/>
    <p:sldId id="261" r:id="rId5"/>
    <p:sldId id="266" r:id="rId6"/>
    <p:sldId id="267" r:id="rId7"/>
    <p:sldId id="265" r:id="rId8"/>
    <p:sldId id="263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6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11.12.2018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C4DF13-657D-412F-9A24-7E99945E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gesture</a:t>
            </a:r>
            <a:endParaRPr lang="de-DE" dirty="0"/>
          </a:p>
          <a:p>
            <a:r>
              <a:rPr lang="de-DE" dirty="0"/>
              <a:t>Study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app</a:t>
            </a:r>
            <a:endParaRPr lang="de-DE" dirty="0"/>
          </a:p>
          <a:p>
            <a:pPr lvl="1"/>
            <a:r>
              <a:rPr lang="de-DE" dirty="0"/>
              <a:t>Odd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UserIDs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knuckle</a:t>
            </a:r>
            <a:endParaRPr lang="de-DE" dirty="0"/>
          </a:p>
          <a:p>
            <a:pPr lvl="1"/>
            <a:r>
              <a:rPr lang="de-DE" dirty="0" err="1"/>
              <a:t>Gestures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Datawriter</a:t>
            </a:r>
            <a:r>
              <a:rPr lang="de-DE" dirty="0"/>
              <a:t> ist </a:t>
            </a:r>
            <a:r>
              <a:rPr lang="de-DE" dirty="0" err="1"/>
              <a:t>implemented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C6D0B25-3FB2-4776-AEEE-52771BF5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ED24DB-CCF6-48DE-910D-59851CD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20632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D7E8E0-A5CF-4A38-BA35-2285748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4032448" cy="3400026"/>
          </a:xfrm>
        </p:spPr>
        <p:txBody>
          <a:bodyPr/>
          <a:lstStyle/>
          <a:p>
            <a:r>
              <a:rPr lang="de-DE" dirty="0"/>
              <a:t>Press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knuckel</a:t>
            </a:r>
            <a:r>
              <a:rPr lang="de-DE" dirty="0"/>
              <a:t> press</a:t>
            </a:r>
          </a:p>
          <a:p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r>
              <a:rPr lang="de-DE" dirty="0"/>
              <a:t>/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knuckle</a:t>
            </a:r>
            <a:r>
              <a:rPr lang="de-DE" dirty="0"/>
              <a:t> </a:t>
            </a:r>
            <a:r>
              <a:rPr lang="de-DE" dirty="0" err="1"/>
              <a:t>swipe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</a:t>
            </a:r>
          </a:p>
          <a:p>
            <a:r>
              <a:rPr lang="de-DE" dirty="0" err="1"/>
              <a:t>Arrowhead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/</a:t>
            </a:r>
            <a:r>
              <a:rPr lang="de-DE" dirty="0" err="1"/>
              <a:t>right</a:t>
            </a:r>
            <a:endParaRPr lang="de-DE" dirty="0"/>
          </a:p>
          <a:p>
            <a:r>
              <a:rPr lang="de-DE" dirty="0" err="1"/>
              <a:t>Checkmark</a:t>
            </a:r>
            <a:endParaRPr lang="de-DE" dirty="0"/>
          </a:p>
          <a:p>
            <a:r>
              <a:rPr lang="de-DE" dirty="0"/>
              <a:t>L, </a:t>
            </a:r>
            <a:r>
              <a:rPr lang="de-DE" dirty="0" err="1"/>
              <a:t>mirrored</a:t>
            </a:r>
            <a:r>
              <a:rPr lang="de-DE" dirty="0"/>
              <a:t> L and </a:t>
            </a:r>
            <a:r>
              <a:rPr lang="el-GR" dirty="0"/>
              <a:t>Γ</a:t>
            </a:r>
            <a:endParaRPr lang="de-DE" dirty="0"/>
          </a:p>
          <a:p>
            <a:r>
              <a:rPr lang="de-DE" dirty="0"/>
              <a:t>S</a:t>
            </a:r>
          </a:p>
          <a:p>
            <a:r>
              <a:rPr lang="de-DE" dirty="0"/>
              <a:t>Press and </a:t>
            </a:r>
            <a:r>
              <a:rPr lang="de-DE" dirty="0" err="1"/>
              <a:t>rotate</a:t>
            </a: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81013B-28E3-4A3C-AF51-78943454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8E4742-88E4-4C8C-B6D9-6537EAD6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r>
              <a:rPr lang="de-DE" dirty="0"/>
              <a:t>	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B65B59E-821E-4E79-8E1A-6B906180AC35}"/>
              </a:ext>
            </a:extLst>
          </p:cNvPr>
          <p:cNvSpPr txBox="1">
            <a:spLocks/>
          </p:cNvSpPr>
          <p:nvPr/>
        </p:nvSpPr>
        <p:spPr>
          <a:xfrm>
            <a:off x="4067944" y="1187948"/>
            <a:ext cx="4032448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9ADD0F95-8C90-4931-920A-6AC610442FAA}"/>
              </a:ext>
            </a:extLst>
          </p:cNvPr>
          <p:cNvSpPr txBox="1">
            <a:spLocks/>
          </p:cNvSpPr>
          <p:nvPr/>
        </p:nvSpPr>
        <p:spPr>
          <a:xfrm>
            <a:off x="4355976" y="1202574"/>
            <a:ext cx="4464496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Right-</a:t>
            </a:r>
            <a:r>
              <a:rPr lang="de-DE" dirty="0" err="1"/>
              <a:t>click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multitasking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r>
              <a:rPr lang="de-DE" dirty="0" err="1"/>
              <a:t>Rotate</a:t>
            </a:r>
            <a:r>
              <a:rPr lang="de-DE" dirty="0"/>
              <a:t> 3D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settings</a:t>
            </a:r>
            <a:r>
              <a:rPr lang="de-DE" dirty="0"/>
              <a:t> /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Switch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apps</a:t>
            </a:r>
            <a:r>
              <a:rPr lang="de-DE" dirty="0"/>
              <a:t>, </a:t>
            </a:r>
            <a:r>
              <a:rPr lang="de-DE" dirty="0" err="1"/>
              <a:t>flashlight</a:t>
            </a:r>
            <a:endParaRPr lang="de-DE" dirty="0"/>
          </a:p>
          <a:p>
            <a:r>
              <a:rPr lang="de-DE" dirty="0"/>
              <a:t>Screenshot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50941"/>
            <a:ext cx="2497014" cy="44953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30" y="450941"/>
            <a:ext cx="2497014" cy="44953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12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7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7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93D506F-E211-47D7-B99A-C5D4D6B27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43558"/>
            <a:ext cx="2114758" cy="37595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71771C-9046-441F-8DB0-39DC84367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4" y="843558"/>
            <a:ext cx="2114758" cy="375956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BE75DC-30A8-4262-B726-18AB2754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99625D-256E-442B-9489-08BFC847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Structure</a:t>
            </a:r>
          </a:p>
        </p:txBody>
      </p:sp>
    </p:spTree>
    <p:extLst>
      <p:ext uri="{BB962C8B-B14F-4D97-AF65-F5344CB8AC3E}">
        <p14:creationId xmlns:p14="http://schemas.microsoft.com/office/powerpoint/2010/main" val="33665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CB01375-5ADA-41CC-B81B-7F447A1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3" y="992076"/>
            <a:ext cx="1784238" cy="3055267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7F6126-5BBF-4965-ACA4-09015B3C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28AE61-7CD1-43E6-BBD2-98C8601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8BCF2-51E6-4918-88BB-BD3F4F479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4" y="992076"/>
            <a:ext cx="1784238" cy="305526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111621C-A287-472E-B02D-77CB71285DA8}"/>
              </a:ext>
            </a:extLst>
          </p:cNvPr>
          <p:cNvSpPr txBox="1">
            <a:spLocks/>
          </p:cNvSpPr>
          <p:nvPr/>
        </p:nvSpPr>
        <p:spPr>
          <a:xfrm>
            <a:off x="2267744" y="1202573"/>
            <a:ext cx="4608512" cy="284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is stored</a:t>
            </a:r>
          </a:p>
          <a:p>
            <a:r>
              <a:rPr lang="en-GB" dirty="0"/>
              <a:t>24.7 to 24.8 samples/second</a:t>
            </a:r>
          </a:p>
          <a:p>
            <a:r>
              <a:rPr lang="en-GB" dirty="0"/>
              <a:t>Some data is lost</a:t>
            </a:r>
          </a:p>
          <a:p>
            <a:pPr lvl="1"/>
            <a:r>
              <a:rPr lang="en-GB" dirty="0"/>
              <a:t>&lt; 1%</a:t>
            </a:r>
          </a:p>
          <a:p>
            <a:pPr lvl="1"/>
            <a:r>
              <a:rPr lang="en-GB" dirty="0"/>
              <a:t>DataStream is missing some characters</a:t>
            </a:r>
          </a:p>
          <a:p>
            <a:r>
              <a:rPr lang="en-GB" dirty="0"/>
              <a:t>Blob Detection in progress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45115C-98F8-49D0-970C-EBADEE769BE7}"/>
              </a:ext>
            </a:extLst>
          </p:cNvPr>
          <p:cNvSpPr txBox="1"/>
          <p:nvPr/>
        </p:nvSpPr>
        <p:spPr>
          <a:xfrm>
            <a:off x="874929" y="404734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Finger</a:t>
            </a:r>
            <a:endParaRPr lang="en-DE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24DB39-D154-4D6F-8B72-97B44DE46618}"/>
              </a:ext>
            </a:extLst>
          </p:cNvPr>
          <p:cNvSpPr txBox="1"/>
          <p:nvPr/>
        </p:nvSpPr>
        <p:spPr>
          <a:xfrm>
            <a:off x="7688417" y="4047342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Knuckle</a:t>
            </a:r>
          </a:p>
        </p:txBody>
      </p:sp>
    </p:spTree>
    <p:extLst>
      <p:ext uri="{BB962C8B-B14F-4D97-AF65-F5344CB8AC3E}">
        <p14:creationId xmlns:p14="http://schemas.microsoft.com/office/powerpoint/2010/main" val="9374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0569F6-A2D7-4233-8C63-2D759D9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1225160"/>
          </a:xfrm>
        </p:spPr>
        <p:txBody>
          <a:bodyPr>
            <a:normAutofit/>
          </a:bodyPr>
          <a:lstStyle/>
          <a:p>
            <a:r>
              <a:rPr lang="de-DE" dirty="0"/>
              <a:t>New </a:t>
            </a:r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slows</a:t>
            </a:r>
            <a:r>
              <a:rPr lang="de-DE" dirty="0"/>
              <a:t> down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Pilot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7B9EE5-418E-4F3E-A465-C6EC78B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D72D79-4E9A-4D68-8F38-E56781DB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</a:t>
            </a: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0C16FA2-53AC-4BAC-9909-D3B7C72515D3}"/>
              </a:ext>
            </a:extLst>
          </p:cNvPr>
          <p:cNvSpPr txBox="1">
            <a:spLocks/>
          </p:cNvSpPr>
          <p:nvPr/>
        </p:nvSpPr>
        <p:spPr>
          <a:xfrm>
            <a:off x="251520" y="2355726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6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Questions 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3C6C64C-6B71-442C-BCCB-A12123119CE5}"/>
              </a:ext>
            </a:extLst>
          </p:cNvPr>
          <p:cNvSpPr txBox="1">
            <a:spLocks/>
          </p:cNvSpPr>
          <p:nvPr/>
        </p:nvSpPr>
        <p:spPr>
          <a:xfrm>
            <a:off x="251520" y="3157331"/>
            <a:ext cx="8640960" cy="122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01379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174</Words>
  <Application>Microsoft Office PowerPoint</Application>
  <PresentationFormat>Bildschirmpräsentation (16:9)</PresentationFormat>
  <Paragraphs>55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Current Status</vt:lpstr>
      <vt:lpstr>Gestures </vt:lpstr>
      <vt:lpstr>App Structure</vt:lpstr>
      <vt:lpstr>App Structure</vt:lpstr>
      <vt:lpstr>App Structure</vt:lpstr>
      <vt:lpstr>Data Collection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st107469@stud.uni-stuttgart.de</cp:lastModifiedBy>
  <cp:revision>97</cp:revision>
  <dcterms:created xsi:type="dcterms:W3CDTF">2013-01-17T10:32:59Z</dcterms:created>
  <dcterms:modified xsi:type="dcterms:W3CDTF">2018-12-11T14:35:16Z</dcterms:modified>
</cp:coreProperties>
</file>