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22.01.2019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8E62F8-DAFA-4793-AB51-3503F110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435846"/>
            <a:ext cx="8640960" cy="1350149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Cross Validation: 94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, 97 </a:t>
            </a:r>
            <a:r>
              <a:rPr lang="de-DE" dirty="0" err="1"/>
              <a:t>acc</a:t>
            </a:r>
            <a:endParaRPr lang="de-DE" dirty="0"/>
          </a:p>
          <a:p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75ECB9-473E-4FDC-8C68-A41F47E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BA3855-AFBE-4A6C-B4CD-88C0CEEC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CNN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A56D4F-1A92-4676-9DA9-F1EF8EEF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4" y="1573962"/>
            <a:ext cx="6156176" cy="2083484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2F54D3F-92C7-476B-89A5-1DD19DD5C823}"/>
              </a:ext>
            </a:extLst>
          </p:cNvPr>
          <p:cNvSpPr txBox="1">
            <a:spLocks/>
          </p:cNvSpPr>
          <p:nvPr/>
        </p:nvSpPr>
        <p:spPr>
          <a:xfrm>
            <a:off x="403920" y="771550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3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A55CEF-21B7-4B17-B7D3-44942951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</a:p>
          <a:p>
            <a:r>
              <a:rPr lang="de-DE" dirty="0"/>
              <a:t>Input: Every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and last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(50) </a:t>
            </a:r>
          </a:p>
          <a:p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F691C3-6F42-4A53-86A3-EDC0086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BEC22B-F08C-4B53-A486-E1016DF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LSTM</a:t>
            </a:r>
          </a:p>
        </p:txBody>
      </p:sp>
    </p:spTree>
    <p:extLst>
      <p:ext uri="{BB962C8B-B14F-4D97-AF65-F5344CB8AC3E}">
        <p14:creationId xmlns:p14="http://schemas.microsoft.com/office/powerpoint/2010/main" val="41233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84ED3F-9024-498B-A3C3-E423AD31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(4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CNN </a:t>
            </a:r>
            <a:r>
              <a:rPr lang="de-DE" dirty="0" err="1"/>
              <a:t>only</a:t>
            </a:r>
            <a:r>
              <a:rPr lang="de-DE" dirty="0"/>
              <a:t>)	</a:t>
            </a:r>
          </a:p>
          <a:p>
            <a:pPr lvl="1"/>
            <a:r>
              <a:rPr lang="de-DE" dirty="0"/>
              <a:t>Validation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2 </a:t>
            </a:r>
            <a:r>
              <a:rPr lang="de-DE" dirty="0" err="1"/>
              <a:t>blobs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blob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blobs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03CFBD-BE00-4FD5-868C-14F0BE9F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C5A0A8-A2F0-4D9A-B8FA-AC787EB8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Data</a:t>
            </a:r>
          </a:p>
        </p:txBody>
      </p:sp>
    </p:spTree>
    <p:extLst>
      <p:ext uri="{BB962C8B-B14F-4D97-AF65-F5344CB8AC3E}">
        <p14:creationId xmlns:p14="http://schemas.microsoft.com/office/powerpoint/2010/main" val="33135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AB9FE9-28C8-4F37-BCA8-2E6FEB9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to</a:t>
            </a:r>
            <a:r>
              <a:rPr lang="de-DE" dirty="0"/>
              <a:t> live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(s)</a:t>
            </a:r>
          </a:p>
          <a:p>
            <a:r>
              <a:rPr lang="de-DE" dirty="0"/>
              <a:t>Model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8D3085-D6C5-4A57-A4E5-B022B1C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7A971E-0E35-4209-809D-91D636E5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Evaluation App</a:t>
            </a:r>
          </a:p>
        </p:txBody>
      </p:sp>
    </p:spTree>
    <p:extLst>
      <p:ext uri="{BB962C8B-B14F-4D97-AF65-F5344CB8AC3E}">
        <p14:creationId xmlns:p14="http://schemas.microsoft.com/office/powerpoint/2010/main" val="145943427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161</Words>
  <Application>Microsoft Office PowerPoint</Application>
  <PresentationFormat>Bildschirmpräsentation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Status: CNN</vt:lpstr>
      <vt:lpstr>Current Status: LSTM</vt:lpstr>
      <vt:lpstr>Current Status: Data</vt:lpstr>
      <vt:lpstr>Current Status: Evaluation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164</cp:revision>
  <dcterms:created xsi:type="dcterms:W3CDTF">2013-01-17T10:32:59Z</dcterms:created>
  <dcterms:modified xsi:type="dcterms:W3CDTF">2019-01-22T09:47:40Z</dcterms:modified>
</cp:coreProperties>
</file>