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0" r:id="rId4"/>
    <p:sldId id="265" r:id="rId5"/>
    <p:sldId id="266" r:id="rId6"/>
    <p:sldId id="261" r:id="rId7"/>
    <p:sldId id="264" r:id="rId8"/>
    <p:sldId id="267" r:id="rId9"/>
    <p:sldId id="262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9" autoAdjust="0"/>
  </p:normalViewPr>
  <p:slideViewPr>
    <p:cSldViewPr>
      <p:cViewPr varScale="1">
        <p:scale>
          <a:sx n="114" d="100"/>
          <a:sy n="114" d="100"/>
        </p:scale>
        <p:origin x="129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80000/2076364/p53-lopes.pdf?ip=141.58.63.6&amp;id=2076364&amp;acc=ACTIVE%20SERVICE&amp;key=2BA2C432AB83DA15%2EB24C68F3238D7605%2E4D4702B0C3E38B35%2E4D4702B0C3E38B35&amp;__acm__=1541164148_f9593dc613ea1758d788650897573c8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50000/2047279/p627-harrison.pdf?ip=141.58.63.6&amp;id=2047279&amp;acc=ACTIVE%20SERVICE&amp;key=2BA2C432AB83DA15%2EB24C68F3238D7605%2E4D4702B0C3E38B35%2E4D4702B0C3E38B35&amp;__acm__=1541164156_6cba7c46e5f7a071776e4ccf3cb5b0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940000/2935362/p1-hsiu.pdf?ip=141.58.63.6&amp;id=2935362&amp;acc=ACTIVE%20SERVICE&amp;key=2BA2C432AB83DA15%2EB24C68F3238D7605%2E4D4702B0C3E38B35%2E4D4702B0C3E38B35&amp;__acm__=1541163329_28e1688c9cf93543549cc748ab20a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http://delivery.acm.org/10.1145/2080000/2076364/p53-lopes.pdf?ip=141.58.63.6&amp;id=2076364&amp;acc=ACTIVE%20SERVICE&amp;key=2BA2C432AB83DA15%2EB24C68F3238D7605%2E4D4702B0C3E38B35%2E4D4702B0C3E38B35&amp;__acm__=1541164148_f9593dc613ea1758d788650897573c8a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http://delivery.acm.org/10.1145/2050000/2047279/p627-harrison.pdf?ip=141.58.63.6&amp;id=2047279&amp;acc=ACTIVE%20SERVICE&amp;key=2BA2C432AB83DA15%2EB24C68F3238D7605%2E4D4702B0C3E38B35%2E4D4702B0C3E38B35&amp;__acm__=1541164156_6cba7c46e5f7a071776e4ccf3cb5b031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Simon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http://delivery.acm.org/10.1145/2940000/2935362/p1-hsiu.pdf?ip=141.58.63.6&amp;id=2935362&amp;acc=ACTIVE%20SERVICE&amp;key=2BA2C432AB83DA15%2EB24C68F3238D7605%2E4D4702B0C3E38B35%2E4D4702B0C3E38B35&amp;__acm__=1541163329_28e1688c9cf93543549cc748ab20a051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Jan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56ED5D2-8E5F-4E90-BE26-91113C7F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48D11-524B-45E1-B0B7-8E02E165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0FA407-7642-4D4E-AD07-845ADFA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</p:spTree>
    <p:extLst>
      <p:ext uri="{BB962C8B-B14F-4D97-AF65-F5344CB8AC3E}">
        <p14:creationId xmlns:p14="http://schemas.microsoft.com/office/powerpoint/2010/main" val="442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not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F1C91-4689-4DC8-AD81-6F1E4DCC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until</a:t>
            </a:r>
            <a:r>
              <a:rPr lang="de-DE" dirty="0"/>
              <a:t> 9.12</a:t>
            </a:r>
          </a:p>
          <a:p>
            <a:r>
              <a:rPr lang="de-DE" dirty="0"/>
              <a:t>Study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21.12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february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C2DE10-8D0E-4834-9FE4-C5D704B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2E21FE3-62D2-416F-A8C1-4F273C3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98738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409</Words>
  <Application>Microsoft Office PowerPoint</Application>
  <PresentationFormat>Bildschirmpräsentation (16:9)</PresentationFormat>
  <Paragraphs>68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Work:Robin </vt:lpstr>
      <vt:lpstr>Related Work: Simon </vt:lpstr>
      <vt:lpstr>Related Work: Jan </vt:lpstr>
      <vt:lpstr>Project planning: Android-App</vt:lpstr>
      <vt:lpstr>Project planning: Study</vt:lpstr>
      <vt:lpstr>Project planning: Model training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36</cp:revision>
  <dcterms:created xsi:type="dcterms:W3CDTF">2013-01-17T10:32:59Z</dcterms:created>
  <dcterms:modified xsi:type="dcterms:W3CDTF">2018-11-02T14:28:28Z</dcterms:modified>
</cp:coreProperties>
</file>