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1891A-23A7-46A2-9216-C00247715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4F418C-BF7B-43DA-B9CD-FC8FF508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200AC-EA5E-46D6-9581-8BB5AE3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1FA1A-D3CB-451D-AF99-53899870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C77C7-D671-421E-84F1-7E01E170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6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7583A-B60C-44FC-937E-FA27E482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BFAEF1-5450-42D8-9BCC-98E05D383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9D256E-6B5E-4E9A-80AD-D3E4EFD2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8D4A0-99B3-45BA-B4A7-A507841F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D1D05-E8D4-40BA-91F0-1BFB77CC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0AEBA4-60B5-4C9C-B558-CC4BF7BB4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289B7A-6BB5-4F76-8B5E-66460F3FF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63FFE-0531-4629-8F5A-83B63F56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F4165-9135-4029-883F-A819CD08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3218F-DB8A-456E-A030-6E82059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13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3AF7D-ECFC-46CC-A4D6-49452369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6DD6F-D023-4C67-9736-F22162C4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AD4439-6199-4CAB-8019-3B33621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94551-F93B-4330-A529-11BDB845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EE02C-F648-4857-B9D9-F060FCE2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1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5E81C-0B6C-4E2F-BDDB-B192AE98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867E03-47F1-4E50-9B2F-8ED0D7C13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C10A6-56DA-4483-A88D-2C1EAF1E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9391C-ACDE-4DEE-ABCE-C21B7D9D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CADE1-E0E6-4969-86C7-DBC889C8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5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86FB5-BF40-4C23-AFDB-42399A4B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00BFA-EFB9-4488-8FE2-57481AD84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41CCD8-6948-4592-807A-AE57F1C8A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614AE7-53AE-488D-94BD-A6C0ED65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E03745-309B-465A-84C2-EFCE1F4E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47A307-6A1D-4D25-9E65-2E5C916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8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3C8B6-C1CE-46E6-97B7-ACF475A4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54CE2F-335F-419B-A22F-BEAAE0166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0A0017-D7BC-4878-840F-FC3D2EE6F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A159F1-B3E1-4803-B9A5-2FBE81098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9A830F-6A02-4EDA-8455-02D66C22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9E397A-B659-4069-975E-978BFC23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54677E-D705-4E44-9B8C-DAC317AF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7814FA-B562-4063-B390-710981D6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33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68C5F-9E3A-4B89-A573-10E0527A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685EEE-81A5-43D3-9565-833BC0A3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27B456-C796-4A2C-85C1-ECAC130E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576050-C4C7-4B50-9551-A9ACAE4C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75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DE18A7-B77E-4EED-90A3-E21F75B7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155DF4-D0E2-44BF-9715-AD05509D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58B24E-4D2C-4757-8074-DB6C81BC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38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9D0E9-8CFA-45BF-B6BC-58E973F8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9A638-CEB0-437E-89B9-ECFB573C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62DD81-5005-4884-839E-0A38AFE03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FF8A7-FEF9-433B-A8DE-5AD44377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BE91EF-7769-4BCD-8A3E-7CAD1174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591EC-21E6-4B3A-8F68-6864F7CD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1C77C-C315-4F95-9941-0A29B256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AABB2-1CED-442E-AF5F-582E6EF84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531F8B-61CF-4B29-8121-2F57A5BC1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63C7F-19D4-4DF1-A45B-AE5983F5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3D254-E3DE-4C59-AF1A-74379466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D5191-5E93-4307-99FF-4DD70E67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84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0D6200-942C-4BC3-B68C-5898B237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F2499-B0DF-4CE1-8652-44DBF002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2B719-294E-4924-900A-4C17EA2C0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12D6-2541-4468-94B0-0B5C863972A6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A5446-A36C-4A4A-88EE-2DFAB9BB8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E4C8A-538A-4833-81F1-FB78B3FEE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46EF-AACF-4662-B5DC-8C244DCE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34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i.acm.org/10.1145/2076354.2076364" TargetMode="External"/><Relationship Id="rId2" Type="http://schemas.openxmlformats.org/officeDocument/2006/relationships/hyperlink" Target="https://dl.acm.org/citation.cfm?id=204727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i.acm.org/10.1145/2935334.293536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9225E-054E-45DA-B840-AE08A4B3D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Knuckle</a:t>
            </a:r>
            <a:r>
              <a:rPr lang="de-DE" b="1" dirty="0"/>
              <a:t> </a:t>
            </a:r>
            <a:r>
              <a:rPr lang="de-DE" b="1" dirty="0" err="1"/>
              <a:t>input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35CAC0-0644-4117-9D36-E0A0EC269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Robin </a:t>
            </a:r>
            <a:r>
              <a:rPr lang="de-DE" dirty="0" err="1"/>
              <a:t>Schweigert</a:t>
            </a:r>
            <a:r>
              <a:rPr lang="de-DE" dirty="0"/>
              <a:t>, Simon Hagenmayer, Jan Leusmann</a:t>
            </a:r>
          </a:p>
        </p:txBody>
      </p:sp>
    </p:spTree>
    <p:extLst>
      <p:ext uri="{BB962C8B-B14F-4D97-AF65-F5344CB8AC3E}">
        <p14:creationId xmlns:p14="http://schemas.microsoft.com/office/powerpoint/2010/main" val="151402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06A30-74FA-4F2A-B1CE-A2F0050E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F40B3-DFDB-4599-9CD3-4CF7F999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0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C5147-1B51-417C-8C5D-3E43D92E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10C2F0-F3F3-4CDB-B0AF-026A5B57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>
                <a:hlinkClick r:id="rId2"/>
              </a:rPr>
              <a:t>https://dl.acm.org/citation.cfm?id=2047279</a:t>
            </a:r>
            <a:endParaRPr lang="de-DE" b="0" dirty="0">
              <a:effectLst/>
            </a:endParaRPr>
          </a:p>
          <a:p>
            <a:r>
              <a:rPr lang="de-DE" u="sng" dirty="0">
                <a:hlinkClick r:id="rId3"/>
              </a:rPr>
              <a:t>http://doi.acm.org/10.1145/2076354.2076364</a:t>
            </a:r>
            <a:endParaRPr lang="de-DE" b="0" dirty="0">
              <a:effectLst/>
            </a:endParaRPr>
          </a:p>
          <a:p>
            <a:r>
              <a:rPr lang="de-DE" u="sng" dirty="0">
                <a:hlinkClick r:id="rId4"/>
              </a:rPr>
              <a:t>http://doi.acm.org/10.1145/2935334.2935362</a:t>
            </a:r>
            <a:endParaRPr lang="de-DE" b="0" dirty="0">
              <a:effectLst/>
            </a:endParaRPr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4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E4D76-EE73-46EB-9A13-FFD58B15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91429-B978-4092-9C14-A319B6DA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8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402A3-164E-4020-998C-D3A785A3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E608F-399F-455F-8202-A372E757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65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ACCF-659C-4D5A-B274-DFFFDE27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99408-DD35-416E-BA82-84B5950D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59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Knuckle input</vt:lpstr>
      <vt:lpstr>Introduction</vt:lpstr>
      <vt:lpstr>Related Work</vt:lpstr>
      <vt:lpstr>Project planning</vt:lpstr>
      <vt:lpstr>Agenda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Knuckle input</dc:title>
  <dc:creator>Jan Leusmann</dc:creator>
  <cp:lastModifiedBy>Jan Leusmann</cp:lastModifiedBy>
  <cp:revision>1</cp:revision>
  <dcterms:created xsi:type="dcterms:W3CDTF">2018-10-31T10:32:26Z</dcterms:created>
  <dcterms:modified xsi:type="dcterms:W3CDTF">2018-10-31T10:59:45Z</dcterms:modified>
</cp:coreProperties>
</file>