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114" d="100"/>
          <a:sy n="114" d="100"/>
        </p:scale>
        <p:origin x="129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 | Stuttgart | 22.01.2019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25</Words>
  <Application>Microsoft Office PowerPoint</Application>
  <PresentationFormat>Bildschirmpräsentation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Jan Leusmann</cp:lastModifiedBy>
  <cp:revision>152</cp:revision>
  <dcterms:created xsi:type="dcterms:W3CDTF">2013-01-17T10:32:59Z</dcterms:created>
  <dcterms:modified xsi:type="dcterms:W3CDTF">2019-01-21T08:35:12Z</dcterms:modified>
</cp:coreProperties>
</file>