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Finger and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10 </a:t>
            </a:r>
            <a:r>
              <a:rPr lang="de-DE" dirty="0" err="1"/>
              <a:t>Gestures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3441CE-C5E6-473D-AE0F-A91A1E00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320480" cy="3400026"/>
          </a:xfrm>
        </p:spPr>
        <p:txBody>
          <a:bodyPr/>
          <a:lstStyle/>
          <a:p>
            <a:r>
              <a:rPr lang="de-DE" dirty="0"/>
              <a:t>Screenshot </a:t>
            </a:r>
            <a:r>
              <a:rPr lang="de-DE" dirty="0" err="1"/>
              <a:t>LoginView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0B924443-9B3B-4A80-A9C1-435E141744D8}"/>
              </a:ext>
            </a:extLst>
          </p:cNvPr>
          <p:cNvSpPr txBox="1">
            <a:spLocks/>
          </p:cNvSpPr>
          <p:nvPr/>
        </p:nvSpPr>
        <p:spPr>
          <a:xfrm>
            <a:off x="4536327" y="1201139"/>
            <a:ext cx="432048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Screenshot </a:t>
            </a:r>
            <a:r>
              <a:rPr lang="de-DE" dirty="0" err="1"/>
              <a:t>TaskView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0FE5BE-290F-4812-BEC3-553F1E2B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touch</a:t>
            </a:r>
            <a:r>
              <a:rPr lang="de-DE" dirty="0"/>
              <a:t>(</a:t>
            </a:r>
            <a:r>
              <a:rPr lang="de-DE" dirty="0" err="1"/>
              <a:t>bool</a:t>
            </a:r>
            <a:r>
              <a:rPr lang="de-DE" dirty="0"/>
              <a:t>), </a:t>
            </a:r>
            <a:r>
              <a:rPr lang="de-DE" dirty="0" err="1"/>
              <a:t>GestureID</a:t>
            </a:r>
            <a:r>
              <a:rPr lang="de-DE" dirty="0"/>
              <a:t>, </a:t>
            </a:r>
            <a:r>
              <a:rPr lang="de-DE" dirty="0" err="1"/>
              <a:t>VersionID</a:t>
            </a:r>
            <a:r>
              <a:rPr lang="de-DE" dirty="0"/>
              <a:t>, </a:t>
            </a:r>
            <a:r>
              <a:rPr lang="de-DE" dirty="0" err="1"/>
              <a:t>finger</a:t>
            </a:r>
            <a:r>
              <a:rPr lang="de-DE" dirty="0"/>
              <a:t>/</a:t>
            </a:r>
            <a:r>
              <a:rPr lang="de-DE" dirty="0" err="1"/>
              <a:t>knuckle</a:t>
            </a:r>
            <a:r>
              <a:rPr lang="de-DE" dirty="0"/>
              <a:t>, </a:t>
            </a:r>
            <a:r>
              <a:rPr lang="de-DE" dirty="0" err="1"/>
              <a:t>actualData</a:t>
            </a:r>
            <a:r>
              <a:rPr lang="de-DE" dirty="0"/>
              <a:t>(</a:t>
            </a:r>
            <a:r>
              <a:rPr lang="de-DE" dirty="0" err="1"/>
              <a:t>bool</a:t>
            </a:r>
            <a:r>
              <a:rPr lang="de-DE" dirty="0"/>
              <a:t>),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3BCF54-20D5-45CF-93A9-81762912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CB2824-7796-46C4-97E8-741FB31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490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Until</a:t>
            </a:r>
            <a:r>
              <a:rPr lang="de-DE" dirty="0"/>
              <a:t> Friday: Survey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r>
              <a:rPr lang="de-DE" dirty="0" err="1"/>
              <a:t>Until</a:t>
            </a:r>
            <a:r>
              <a:rPr lang="de-DE" dirty="0"/>
              <a:t> 9.12: </a:t>
            </a:r>
            <a:r>
              <a:rPr lang="de-DE" dirty="0" err="1"/>
              <a:t>Complete</a:t>
            </a:r>
            <a:r>
              <a:rPr lang="de-DE" dirty="0"/>
              <a:t> App</a:t>
            </a:r>
          </a:p>
          <a:p>
            <a:r>
              <a:rPr lang="de-DE" dirty="0" err="1"/>
              <a:t>Until</a:t>
            </a:r>
            <a:r>
              <a:rPr lang="de-DE" dirty="0"/>
              <a:t> Christmas: Conduct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84</Words>
  <Application>Microsoft Office PowerPoint</Application>
  <PresentationFormat>Bildschirmpräsentation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Motivation</vt:lpstr>
      <vt:lpstr>App structure</vt:lpstr>
      <vt:lpstr>Data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54</cp:revision>
  <dcterms:created xsi:type="dcterms:W3CDTF">2013-01-17T10:32:59Z</dcterms:created>
  <dcterms:modified xsi:type="dcterms:W3CDTF">2018-11-26T14:10:44Z</dcterms:modified>
</cp:coreProperties>
</file>